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7" r:id="rId3"/>
    <p:sldId id="259" r:id="rId4"/>
    <p:sldId id="261" r:id="rId5"/>
    <p:sldId id="270" r:id="rId6"/>
    <p:sldId id="271" r:id="rId7"/>
    <p:sldId id="263" r:id="rId8"/>
    <p:sldId id="292" r:id="rId9"/>
    <p:sldId id="293" r:id="rId10"/>
    <p:sldId id="294" r:id="rId11"/>
    <p:sldId id="265" r:id="rId12"/>
    <p:sldId id="295" r:id="rId13"/>
    <p:sldId id="266" r:id="rId14"/>
    <p:sldId id="267" r:id="rId15"/>
    <p:sldId id="296" r:id="rId16"/>
    <p:sldId id="272" r:id="rId17"/>
    <p:sldId id="297" r:id="rId18"/>
    <p:sldId id="298" r:id="rId19"/>
    <p:sldId id="299" r:id="rId20"/>
    <p:sldId id="300" r:id="rId21"/>
    <p:sldId id="301" r:id="rId22"/>
    <p:sldId id="302" r:id="rId23"/>
    <p:sldId id="307" r:id="rId24"/>
    <p:sldId id="305" r:id="rId25"/>
    <p:sldId id="308" r:id="rId26"/>
    <p:sldId id="309" r:id="rId27"/>
    <p:sldId id="303" r:id="rId28"/>
    <p:sldId id="306" r:id="rId29"/>
    <p:sldId id="310" r:id="rId30"/>
    <p:sldId id="311" r:id="rId31"/>
    <p:sldId id="312" r:id="rId32"/>
    <p:sldId id="313" r:id="rId33"/>
    <p:sldId id="314" r:id="rId34"/>
    <p:sldId id="278" r:id="rId35"/>
    <p:sldId id="280" r:id="rId36"/>
    <p:sldId id="290"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7"/>
    <p:restoredTop sz="75962"/>
  </p:normalViewPr>
  <p:slideViewPr>
    <p:cSldViewPr>
      <p:cViewPr varScale="1">
        <p:scale>
          <a:sx n="80" d="100"/>
          <a:sy n="80" d="100"/>
        </p:scale>
        <p:origin x="63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188016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3680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212906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21284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19552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17792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38043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223454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184816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12171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417D6-2CA3-4417-816D-1C7DD8AD3A3B}" type="datetimeFigureOut">
              <a:rPr lang="es-ES" smtClean="0"/>
              <a:t>6/4/18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3E5368-51F1-46D1-91EE-E2E0586BE054}" type="slidenum">
              <a:rPr lang="es-ES" smtClean="0"/>
              <a:t>‹Nr.›</a:t>
            </a:fld>
            <a:endParaRPr lang="es-ES"/>
          </a:p>
        </p:txBody>
      </p:sp>
    </p:spTree>
    <p:extLst>
      <p:ext uri="{BB962C8B-B14F-4D97-AF65-F5344CB8AC3E}">
        <p14:creationId xmlns:p14="http://schemas.microsoft.com/office/powerpoint/2010/main" val="3679861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417D6-2CA3-4417-816D-1C7DD8AD3A3B}" type="datetimeFigureOut">
              <a:rPr lang="es-ES" smtClean="0"/>
              <a:t>6/4/18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E5368-51F1-46D1-91EE-E2E0586BE054}" type="slidenum">
              <a:rPr lang="es-ES" smtClean="0"/>
              <a:t>‹Nr.›</a:t>
            </a:fld>
            <a:endParaRPr lang="es-ES"/>
          </a:p>
        </p:txBody>
      </p:sp>
    </p:spTree>
    <p:extLst>
      <p:ext uri="{BB962C8B-B14F-4D97-AF65-F5344CB8AC3E}">
        <p14:creationId xmlns:p14="http://schemas.microsoft.com/office/powerpoint/2010/main" val="2702594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b="54042"/>
          <a:stretch/>
        </p:blipFill>
        <p:spPr>
          <a:xfrm>
            <a:off x="58368" y="97279"/>
            <a:ext cx="9085632" cy="6624536"/>
          </a:xfrm>
          <a:prstGeom prst="rect">
            <a:avLst/>
          </a:prstGeom>
          <a:ln>
            <a:noFill/>
          </a:ln>
          <a:effectLst>
            <a:softEdge rad="112500"/>
          </a:effectLst>
        </p:spPr>
      </p:pic>
    </p:spTree>
    <p:extLst>
      <p:ext uri="{BB962C8B-B14F-4D97-AF65-F5344CB8AC3E}">
        <p14:creationId xmlns:p14="http://schemas.microsoft.com/office/powerpoint/2010/main" val="95937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p:cNvSpPr/>
          <p:nvPr/>
        </p:nvSpPr>
        <p:spPr>
          <a:xfrm>
            <a:off x="249775" y="33104"/>
            <a:ext cx="9218769" cy="5556136"/>
          </a:xfrm>
          <a:prstGeom prst="rect">
            <a:avLst/>
          </a:prstGeom>
        </p:spPr>
        <p:txBody>
          <a:bodyPr wrap="square">
            <a:spAutoFit/>
          </a:bodyPr>
          <a:lstStyle/>
          <a:p>
            <a:pPr algn="just">
              <a:spcAft>
                <a:spcPts val="0"/>
              </a:spcAft>
            </a:pPr>
            <a:r>
              <a:rPr lang="es-ES" sz="2700" b="1" dirty="0">
                <a:solidFill>
                  <a:schemeClr val="bg1"/>
                </a:solidFill>
                <a:latin typeface="Avenir Book" charset="0"/>
                <a:ea typeface="Avenir Book" charset="0"/>
                <a:cs typeface="Avenir Book" charset="0"/>
              </a:rPr>
              <a:t>Ro. 8:33</a:t>
            </a:r>
            <a:r>
              <a:rPr lang="es-ES" sz="2700" dirty="0">
                <a:solidFill>
                  <a:schemeClr val="bg1"/>
                </a:solidFill>
                <a:latin typeface="Avenir Book" charset="0"/>
                <a:ea typeface="Avenir Book" charset="0"/>
                <a:cs typeface="Avenir Book" charset="0"/>
              </a:rPr>
              <a:t>  ¿Quién acusará a los </a:t>
            </a:r>
            <a:r>
              <a:rPr lang="es-ES" sz="2700" b="1" i="1" dirty="0">
                <a:solidFill>
                  <a:schemeClr val="bg1"/>
                </a:solidFill>
                <a:latin typeface="Avenir Book" charset="0"/>
                <a:ea typeface="Avenir Book" charset="0"/>
                <a:cs typeface="Avenir Book" charset="0"/>
              </a:rPr>
              <a:t>escogidos</a:t>
            </a:r>
            <a:r>
              <a:rPr lang="es-ES" sz="2700" dirty="0">
                <a:solidFill>
                  <a:schemeClr val="bg1"/>
                </a:solidFill>
                <a:latin typeface="Avenir Book" charset="0"/>
                <a:ea typeface="Avenir Book" charset="0"/>
                <a:cs typeface="Avenir Book" charset="0"/>
              </a:rPr>
              <a:t> de Dios?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Dios </a:t>
            </a:r>
            <a:r>
              <a:rPr lang="es-ES" sz="2700" dirty="0">
                <a:solidFill>
                  <a:schemeClr val="bg1"/>
                </a:solidFill>
                <a:latin typeface="Avenir Book" charset="0"/>
                <a:ea typeface="Avenir Book" charset="0"/>
                <a:cs typeface="Avenir Book" charset="0"/>
              </a:rPr>
              <a:t>es el que justifica.</a:t>
            </a:r>
          </a:p>
          <a:p>
            <a:pPr marL="457200" algn="just">
              <a:lnSpc>
                <a:spcPct val="115000"/>
              </a:lnSpc>
              <a:spcAft>
                <a:spcPts val="0"/>
              </a:spcAft>
            </a:pPr>
            <a:r>
              <a:rPr lang="es-ES_tradnl" sz="2700" dirty="0">
                <a:solidFill>
                  <a:schemeClr val="bg1"/>
                </a:solidFill>
                <a:latin typeface="Avenir Book" charset="0"/>
                <a:ea typeface="Avenir Book" charset="0"/>
                <a:cs typeface="Avenir Book" charset="0"/>
              </a:rPr>
              <a:t> </a:t>
            </a:r>
            <a:endParaRPr lang="es-ES" sz="2700" dirty="0">
              <a:solidFill>
                <a:schemeClr val="bg1"/>
              </a:solidFill>
              <a:latin typeface="Avenir Book" charset="0"/>
              <a:ea typeface="Avenir Book" charset="0"/>
              <a:cs typeface="Avenir Book" charset="0"/>
            </a:endParaRPr>
          </a:p>
          <a:p>
            <a:pPr algn="just">
              <a:spcAft>
                <a:spcPts val="0"/>
              </a:spcAft>
            </a:pPr>
            <a:r>
              <a:rPr lang="es-ES" sz="2700" b="1" dirty="0">
                <a:solidFill>
                  <a:schemeClr val="bg1"/>
                </a:solidFill>
                <a:latin typeface="Avenir Book" charset="0"/>
                <a:ea typeface="Avenir Book" charset="0"/>
                <a:cs typeface="Avenir Book" charset="0"/>
              </a:rPr>
              <a:t>Col. 3:12</a:t>
            </a:r>
            <a:r>
              <a:rPr lang="es-ES" sz="2700" dirty="0">
                <a:solidFill>
                  <a:schemeClr val="bg1"/>
                </a:solidFill>
                <a:latin typeface="Avenir Book" charset="0"/>
                <a:ea typeface="Avenir Book" charset="0"/>
                <a:cs typeface="Avenir Book" charset="0"/>
              </a:rPr>
              <a:t>  Vestíos, pues, como </a:t>
            </a:r>
            <a:r>
              <a:rPr lang="es-ES" sz="2700" b="1" i="1" dirty="0">
                <a:solidFill>
                  <a:schemeClr val="bg1"/>
                </a:solidFill>
                <a:latin typeface="Avenir Book" charset="0"/>
                <a:ea typeface="Avenir Book" charset="0"/>
                <a:cs typeface="Avenir Book" charset="0"/>
              </a:rPr>
              <a:t>escogidos</a:t>
            </a:r>
            <a:r>
              <a:rPr lang="es-ES" sz="2700" i="1" dirty="0">
                <a:solidFill>
                  <a:schemeClr val="bg1"/>
                </a:solidFill>
                <a:latin typeface="Avenir Book" charset="0"/>
                <a:ea typeface="Avenir Book" charset="0"/>
                <a:cs typeface="Avenir Book" charset="0"/>
              </a:rPr>
              <a:t> </a:t>
            </a:r>
            <a:r>
              <a:rPr lang="es-ES" sz="2700" dirty="0">
                <a:solidFill>
                  <a:schemeClr val="bg1"/>
                </a:solidFill>
                <a:latin typeface="Avenir Book" charset="0"/>
                <a:ea typeface="Avenir Book" charset="0"/>
                <a:cs typeface="Avenir Book" charset="0"/>
              </a:rPr>
              <a:t>de Dios</a:t>
            </a:r>
          </a:p>
          <a:p>
            <a:pPr algn="just">
              <a:spcAft>
                <a:spcPts val="0"/>
              </a:spcAft>
            </a:pPr>
            <a:r>
              <a:rPr lang="es-ES" sz="2700" dirty="0">
                <a:solidFill>
                  <a:schemeClr val="bg1"/>
                </a:solidFill>
                <a:latin typeface="Avenir Book" charset="0"/>
                <a:ea typeface="Avenir Book" charset="0"/>
                <a:cs typeface="Avenir Book" charset="0"/>
              </a:rPr>
              <a:t> </a:t>
            </a:r>
          </a:p>
          <a:p>
            <a:pPr algn="just">
              <a:spcAft>
                <a:spcPts val="0"/>
              </a:spcAft>
            </a:pPr>
            <a:r>
              <a:rPr lang="es-ES" sz="2700" b="1" dirty="0">
                <a:solidFill>
                  <a:schemeClr val="bg1"/>
                </a:solidFill>
                <a:latin typeface="Avenir Book" charset="0"/>
                <a:ea typeface="Avenir Book" charset="0"/>
                <a:cs typeface="Avenir Book" charset="0"/>
              </a:rPr>
              <a:t>2ª Ti. 2:10</a:t>
            </a:r>
            <a:r>
              <a:rPr lang="es-ES" sz="2700" dirty="0">
                <a:solidFill>
                  <a:schemeClr val="bg1"/>
                </a:solidFill>
                <a:latin typeface="Avenir Book" charset="0"/>
                <a:ea typeface="Avenir Book" charset="0"/>
                <a:cs typeface="Avenir Book" charset="0"/>
              </a:rPr>
              <a:t>  Por tanto, todo lo soporto por amor de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los</a:t>
            </a:r>
            <a:r>
              <a:rPr lang="es-ES" sz="2700" i="1" dirty="0" smtClean="0">
                <a:solidFill>
                  <a:schemeClr val="bg1"/>
                </a:solidFill>
                <a:latin typeface="Avenir Book" charset="0"/>
                <a:ea typeface="Avenir Book" charset="0"/>
                <a:cs typeface="Avenir Book" charset="0"/>
              </a:rPr>
              <a:t> </a:t>
            </a:r>
            <a:r>
              <a:rPr lang="es-ES" sz="2700" b="1" i="1" dirty="0">
                <a:solidFill>
                  <a:schemeClr val="bg1"/>
                </a:solidFill>
                <a:latin typeface="Avenir Book" charset="0"/>
                <a:ea typeface="Avenir Book" charset="0"/>
                <a:cs typeface="Avenir Book" charset="0"/>
              </a:rPr>
              <a:t>escogidos</a:t>
            </a:r>
            <a:r>
              <a:rPr lang="es-ES" sz="2700" b="1" dirty="0">
                <a:solidFill>
                  <a:schemeClr val="bg1"/>
                </a:solidFill>
                <a:latin typeface="Avenir Book" charset="0"/>
                <a:ea typeface="Avenir Book" charset="0"/>
                <a:cs typeface="Avenir Book" charset="0"/>
              </a:rPr>
              <a:t>,</a:t>
            </a:r>
            <a:r>
              <a:rPr lang="es-ES" sz="2700" dirty="0">
                <a:solidFill>
                  <a:schemeClr val="bg1"/>
                </a:solidFill>
                <a:latin typeface="Avenir Book" charset="0"/>
                <a:ea typeface="Avenir Book" charset="0"/>
                <a:cs typeface="Avenir Book" charset="0"/>
              </a:rPr>
              <a:t> […]</a:t>
            </a:r>
          </a:p>
          <a:p>
            <a:pPr algn="just">
              <a:spcAft>
                <a:spcPts val="0"/>
              </a:spcAft>
            </a:pPr>
            <a:r>
              <a:rPr lang="es-ES" sz="2700" dirty="0">
                <a:solidFill>
                  <a:schemeClr val="bg1"/>
                </a:solidFill>
                <a:latin typeface="Avenir Book" charset="0"/>
                <a:ea typeface="Avenir Book" charset="0"/>
                <a:cs typeface="Avenir Book" charset="0"/>
              </a:rPr>
              <a:t> </a:t>
            </a:r>
          </a:p>
          <a:p>
            <a:pPr marL="228600" indent="-228600">
              <a:spcAft>
                <a:spcPts val="0"/>
              </a:spcAft>
            </a:pPr>
            <a:r>
              <a:rPr lang="es-ES" sz="2700" b="1" dirty="0" err="1">
                <a:solidFill>
                  <a:schemeClr val="bg1"/>
                </a:solidFill>
                <a:latin typeface="Avenir Book" charset="0"/>
                <a:ea typeface="Avenir Book" charset="0"/>
                <a:cs typeface="Avenir Book" charset="0"/>
              </a:rPr>
              <a:t>Tit</a:t>
            </a:r>
            <a:r>
              <a:rPr lang="es-ES" sz="2700" b="1" dirty="0">
                <a:solidFill>
                  <a:schemeClr val="bg1"/>
                </a:solidFill>
                <a:latin typeface="Avenir Book" charset="0"/>
                <a:ea typeface="Avenir Book" charset="0"/>
                <a:cs typeface="Avenir Book" charset="0"/>
              </a:rPr>
              <a:t>. 1:1</a:t>
            </a:r>
            <a:r>
              <a:rPr lang="es-ES" sz="2700" dirty="0">
                <a:solidFill>
                  <a:schemeClr val="bg1"/>
                </a:solidFill>
                <a:latin typeface="Avenir Book" charset="0"/>
                <a:ea typeface="Avenir Book" charset="0"/>
                <a:cs typeface="Avenir Book" charset="0"/>
              </a:rPr>
              <a:t> Pablo, siervo de Dios y apóstol de Jesucristo, </a:t>
            </a:r>
            <a:endParaRPr lang="es-ES" sz="2700" dirty="0" smtClean="0">
              <a:solidFill>
                <a:schemeClr val="bg1"/>
              </a:solidFill>
              <a:latin typeface="Avenir Book" charset="0"/>
              <a:ea typeface="Avenir Book" charset="0"/>
              <a:cs typeface="Avenir Book" charset="0"/>
            </a:endParaRPr>
          </a:p>
          <a:p>
            <a:pPr marL="228600" indent="-228600">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conforme </a:t>
            </a:r>
            <a:r>
              <a:rPr lang="es-ES" sz="2700" dirty="0">
                <a:solidFill>
                  <a:schemeClr val="bg1"/>
                </a:solidFill>
                <a:latin typeface="Avenir Book" charset="0"/>
                <a:ea typeface="Avenir Book" charset="0"/>
                <a:cs typeface="Avenir Book" charset="0"/>
              </a:rPr>
              <a:t>a la fe de los</a:t>
            </a:r>
            <a:r>
              <a:rPr lang="es-ES" sz="2700" i="1" dirty="0">
                <a:solidFill>
                  <a:schemeClr val="bg1"/>
                </a:solidFill>
                <a:latin typeface="Avenir Book" charset="0"/>
                <a:ea typeface="Avenir Book" charset="0"/>
                <a:cs typeface="Avenir Book" charset="0"/>
              </a:rPr>
              <a:t> </a:t>
            </a:r>
            <a:r>
              <a:rPr lang="es-ES" sz="2700" b="1" i="1" dirty="0">
                <a:solidFill>
                  <a:schemeClr val="bg1"/>
                </a:solidFill>
                <a:latin typeface="Avenir Book" charset="0"/>
                <a:ea typeface="Avenir Book" charset="0"/>
                <a:cs typeface="Avenir Book" charset="0"/>
              </a:rPr>
              <a:t>escogidos</a:t>
            </a:r>
            <a:r>
              <a:rPr lang="es-ES" sz="2700" b="1" dirty="0">
                <a:solidFill>
                  <a:schemeClr val="bg1"/>
                </a:solidFill>
                <a:latin typeface="Avenir Book" charset="0"/>
                <a:ea typeface="Avenir Book" charset="0"/>
                <a:cs typeface="Avenir Book" charset="0"/>
              </a:rPr>
              <a:t> </a:t>
            </a:r>
            <a:r>
              <a:rPr lang="es-ES" sz="2700" dirty="0">
                <a:solidFill>
                  <a:schemeClr val="bg1"/>
                </a:solidFill>
                <a:latin typeface="Avenir Book" charset="0"/>
                <a:ea typeface="Avenir Book" charset="0"/>
                <a:cs typeface="Avenir Book" charset="0"/>
              </a:rPr>
              <a:t>[…]</a:t>
            </a:r>
            <a:r>
              <a:rPr lang="es-ES" sz="2700" b="1" dirty="0">
                <a:solidFill>
                  <a:schemeClr val="bg1"/>
                </a:solidFill>
                <a:latin typeface="Avenir Book" charset="0"/>
                <a:ea typeface="Avenir Book" charset="0"/>
                <a:cs typeface="Avenir Book" charset="0"/>
              </a:rPr>
              <a:t>        </a:t>
            </a:r>
            <a:endParaRPr lang="es-ES" sz="2700" dirty="0">
              <a:solidFill>
                <a:schemeClr val="bg1"/>
              </a:solidFill>
              <a:latin typeface="Avenir Book" charset="0"/>
              <a:ea typeface="Avenir Book" charset="0"/>
              <a:cs typeface="Avenir Book" charset="0"/>
            </a:endParaRPr>
          </a:p>
          <a:p>
            <a:pPr marL="228600" indent="-228600">
              <a:spcAft>
                <a:spcPts val="0"/>
              </a:spcAft>
            </a:pPr>
            <a:r>
              <a:rPr lang="es-ES" sz="2700" dirty="0">
                <a:solidFill>
                  <a:schemeClr val="bg1"/>
                </a:solidFill>
                <a:latin typeface="Avenir Book" charset="0"/>
                <a:ea typeface="Avenir Book" charset="0"/>
                <a:cs typeface="Avenir Book" charset="0"/>
              </a:rPr>
              <a:t> </a:t>
            </a:r>
          </a:p>
          <a:p>
            <a:pPr marL="228600" indent="-228600">
              <a:spcAft>
                <a:spcPts val="0"/>
              </a:spcAft>
            </a:pPr>
            <a:r>
              <a:rPr lang="es-ES" sz="2700" b="1" dirty="0">
                <a:solidFill>
                  <a:schemeClr val="bg1"/>
                </a:solidFill>
                <a:latin typeface="Avenir Book" charset="0"/>
                <a:ea typeface="Avenir Book" charset="0"/>
                <a:cs typeface="Avenir Book" charset="0"/>
              </a:rPr>
              <a:t>1ª Pe 1:2</a:t>
            </a:r>
            <a:r>
              <a:rPr lang="es-ES" sz="2700" dirty="0">
                <a:solidFill>
                  <a:schemeClr val="bg1"/>
                </a:solidFill>
                <a:latin typeface="Avenir Book" charset="0"/>
                <a:ea typeface="Avenir Book" charset="0"/>
                <a:cs typeface="Avenir Book" charset="0"/>
              </a:rPr>
              <a:t> </a:t>
            </a:r>
            <a:r>
              <a:rPr lang="es-ES" sz="2700" i="1" dirty="0">
                <a:solidFill>
                  <a:schemeClr val="bg1"/>
                </a:solidFill>
                <a:latin typeface="Avenir Book" charset="0"/>
                <a:ea typeface="Avenir Book" charset="0"/>
                <a:cs typeface="Avenir Book" charset="0"/>
              </a:rPr>
              <a:t> </a:t>
            </a:r>
            <a:r>
              <a:rPr lang="es-ES" sz="2700" b="1" i="1" dirty="0">
                <a:solidFill>
                  <a:schemeClr val="bg1"/>
                </a:solidFill>
                <a:latin typeface="Avenir Book" charset="0"/>
                <a:ea typeface="Avenir Book" charset="0"/>
                <a:cs typeface="Avenir Book" charset="0"/>
              </a:rPr>
              <a:t>elegidos</a:t>
            </a:r>
            <a:r>
              <a:rPr lang="es-ES" sz="2700" dirty="0">
                <a:solidFill>
                  <a:schemeClr val="bg1"/>
                </a:solidFill>
                <a:latin typeface="Avenir Book" charset="0"/>
                <a:ea typeface="Avenir Book" charset="0"/>
                <a:cs typeface="Avenir Book" charset="0"/>
              </a:rPr>
              <a:t> según la presciencia de Dios Padre </a:t>
            </a:r>
            <a:r>
              <a:rPr lang="es-ES" sz="2700" dirty="0" smtClean="0">
                <a:solidFill>
                  <a:schemeClr val="bg1"/>
                </a:solidFill>
                <a:latin typeface="Avenir Book" charset="0"/>
                <a:ea typeface="Avenir Book" charset="0"/>
                <a:cs typeface="Avenir Book" charset="0"/>
              </a:rPr>
              <a:t>en</a:t>
            </a:r>
          </a:p>
          <a:p>
            <a:pPr marL="228600" indent="-228600">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a:t>
            </a:r>
            <a:r>
              <a:rPr lang="es-ES" sz="2700" dirty="0">
                <a:solidFill>
                  <a:schemeClr val="bg1"/>
                </a:solidFill>
                <a:latin typeface="Avenir Book" charset="0"/>
                <a:ea typeface="Avenir Book" charset="0"/>
                <a:cs typeface="Avenir Book" charset="0"/>
              </a:rPr>
              <a:t>santificación del Espíritu,</a:t>
            </a:r>
            <a:endParaRPr lang="es-ES" sz="27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36061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187624" y="1630541"/>
            <a:ext cx="6912768"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 crear al mundo</a:t>
            </a:r>
          </a:p>
        </p:txBody>
      </p:sp>
      <p:sp>
        <p:nvSpPr>
          <p:cNvPr id="7" name="6 CuadroTexto"/>
          <p:cNvSpPr txBox="1"/>
          <p:nvPr/>
        </p:nvSpPr>
        <p:spPr>
          <a:xfrm>
            <a:off x="1187624" y="2276872"/>
            <a:ext cx="8064896"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a:t>
            </a:r>
            <a:r>
              <a:rPr lang="es-ES_tradnl" sz="3600" dirty="0" smtClean="0">
                <a:latin typeface="Avenir Book" charset="0"/>
                <a:ea typeface="Avenir Book" charset="0"/>
                <a:cs typeface="Avenir Book" charset="0"/>
              </a:rPr>
              <a:t> dar vida a Adán y a</a:t>
            </a:r>
            <a:r>
              <a:rPr lang="es-ES" sz="3600" dirty="0">
                <a:latin typeface="Avenir Book" charset="0"/>
                <a:ea typeface="Avenir Book" charset="0"/>
                <a:cs typeface="Avenir Book" charset="0"/>
              </a:rPr>
              <a:t> </a:t>
            </a:r>
            <a:r>
              <a:rPr lang="es-ES" sz="3600" dirty="0" smtClean="0">
                <a:latin typeface="Avenir Book" charset="0"/>
                <a:ea typeface="Avenir Book" charset="0"/>
                <a:cs typeface="Avenir Book" charset="0"/>
              </a:rPr>
              <a:t>Eva.</a:t>
            </a:r>
          </a:p>
        </p:txBody>
      </p:sp>
      <p:sp>
        <p:nvSpPr>
          <p:cNvPr id="9" name="8 CuadroTexto"/>
          <p:cNvSpPr txBox="1"/>
          <p:nvPr/>
        </p:nvSpPr>
        <p:spPr>
          <a:xfrm>
            <a:off x="1259632" y="2924944"/>
            <a:ext cx="7272808"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 llamar a Abraham.</a:t>
            </a:r>
          </a:p>
        </p:txBody>
      </p:sp>
      <p:sp>
        <p:nvSpPr>
          <p:cNvPr id="10" name="9 CuadroTexto"/>
          <p:cNvSpPr txBox="1"/>
          <p:nvPr/>
        </p:nvSpPr>
        <p:spPr>
          <a:xfrm>
            <a:off x="1259632" y="3573016"/>
            <a:ext cx="6912768"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a:t>
            </a:r>
            <a:r>
              <a:rPr lang="es-ES_tradnl" sz="3600" dirty="0" smtClean="0">
                <a:latin typeface="Avenir Book" charset="0"/>
                <a:ea typeface="Avenir Book" charset="0"/>
                <a:cs typeface="Avenir Book" charset="0"/>
              </a:rPr>
              <a:t> a Israel. </a:t>
            </a:r>
            <a:endParaRPr lang="es-ES" sz="3600" dirty="0" smtClean="0">
              <a:latin typeface="Avenir Book" charset="0"/>
              <a:ea typeface="Avenir Book" charset="0"/>
              <a:cs typeface="Avenir Book" charset="0"/>
            </a:endParaRPr>
          </a:p>
        </p:txBody>
      </p:sp>
      <p:sp>
        <p:nvSpPr>
          <p:cNvPr id="11" name="10 CuadroTexto"/>
          <p:cNvSpPr txBox="1"/>
          <p:nvPr/>
        </p:nvSpPr>
        <p:spPr>
          <a:xfrm>
            <a:off x="1259632" y="4221088"/>
            <a:ext cx="6264696"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 a los profetas</a:t>
            </a:r>
          </a:p>
        </p:txBody>
      </p:sp>
      <p:sp>
        <p:nvSpPr>
          <p:cNvPr id="12" name="11 CuadroTexto"/>
          <p:cNvSpPr txBox="1"/>
          <p:nvPr/>
        </p:nvSpPr>
        <p:spPr>
          <a:xfrm>
            <a:off x="1241884" y="4869160"/>
            <a:ext cx="8154652"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a:t>
            </a:r>
            <a:r>
              <a:rPr lang="es-ES_tradnl" sz="3600" dirty="0" smtClean="0">
                <a:latin typeface="Avenir Book" charset="0"/>
                <a:ea typeface="Avenir Book" charset="0"/>
                <a:cs typeface="Avenir Book" charset="0"/>
              </a:rPr>
              <a:t> a los discípulos</a:t>
            </a:r>
            <a:r>
              <a:rPr lang="es-ES" sz="3600" dirty="0" smtClean="0">
                <a:latin typeface="Avenir Book" charset="0"/>
                <a:ea typeface="Avenir Book" charset="0"/>
                <a:cs typeface="Avenir Book" charset="0"/>
              </a:rPr>
              <a:t>.</a:t>
            </a:r>
          </a:p>
        </p:txBody>
      </p:sp>
      <p:sp>
        <p:nvSpPr>
          <p:cNvPr id="13" name="12 CuadroTexto"/>
          <p:cNvSpPr txBox="1"/>
          <p:nvPr/>
        </p:nvSpPr>
        <p:spPr>
          <a:xfrm>
            <a:off x="1243814" y="5517232"/>
            <a:ext cx="7072602"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a:t>
            </a:r>
            <a:r>
              <a:rPr lang="es-ES_tradnl" sz="3600" dirty="0" smtClean="0">
                <a:latin typeface="Avenir Book" charset="0"/>
                <a:ea typeface="Avenir Book" charset="0"/>
                <a:cs typeface="Avenir Book" charset="0"/>
              </a:rPr>
              <a:t> ángeles </a:t>
            </a:r>
            <a:endParaRPr lang="es-ES" sz="3600" dirty="0" smtClean="0">
              <a:latin typeface="Avenir Book" charset="0"/>
              <a:ea typeface="Avenir Book" charset="0"/>
              <a:cs typeface="Avenir Book" charset="0"/>
            </a:endParaRPr>
          </a:p>
        </p:txBody>
      </p:sp>
      <p:sp>
        <p:nvSpPr>
          <p:cNvPr id="14" name="13 CuadroTexto"/>
          <p:cNvSpPr txBox="1"/>
          <p:nvPr/>
        </p:nvSpPr>
        <p:spPr>
          <a:xfrm>
            <a:off x="1253604" y="6151076"/>
            <a:ext cx="8718996" cy="646331"/>
          </a:xfrm>
          <a:prstGeom prst="rect">
            <a:avLst/>
          </a:prstGeom>
          <a:noFill/>
        </p:spPr>
        <p:txBody>
          <a:bodyPr wrap="square" rtlCol="0">
            <a:spAutoFit/>
          </a:bodyPr>
          <a:lstStyle/>
          <a:p>
            <a:pPr algn="just"/>
            <a:r>
              <a:rPr lang="es-ES" sz="3600" dirty="0" smtClean="0">
                <a:latin typeface="Avenir Book" charset="0"/>
                <a:ea typeface="Avenir Book" charset="0"/>
                <a:cs typeface="Avenir Book" charset="0"/>
              </a:rPr>
              <a:t>-Dios eligió darnos dones</a:t>
            </a:r>
            <a:r>
              <a:rPr lang="es-ES" sz="3600" dirty="0">
                <a:latin typeface="Avenir Book" charset="0"/>
                <a:ea typeface="Avenir Book" charset="0"/>
                <a:cs typeface="Avenir Book" charset="0"/>
              </a:rPr>
              <a:t> </a:t>
            </a:r>
            <a:r>
              <a:rPr lang="es-ES" sz="3600" dirty="0" smtClean="0">
                <a:latin typeface="Avenir Book" charset="0"/>
                <a:ea typeface="Avenir Book" charset="0"/>
                <a:cs typeface="Avenir Book" charset="0"/>
              </a:rPr>
              <a:t>y talentos</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66752"/>
          <a:stretch/>
        </p:blipFill>
        <p:spPr>
          <a:xfrm>
            <a:off x="317500" y="-157088"/>
            <a:ext cx="8509000" cy="1857896"/>
          </a:xfrm>
          <a:prstGeom prst="rect">
            <a:avLst/>
          </a:prstGeom>
          <a:ln>
            <a:noFill/>
          </a:ln>
          <a:effectLst>
            <a:softEdge rad="112500"/>
          </a:effectLst>
        </p:spPr>
      </p:pic>
    </p:spTree>
    <p:extLst>
      <p:ext uri="{BB962C8B-B14F-4D97-AF65-F5344CB8AC3E}">
        <p14:creationId xmlns:p14="http://schemas.microsoft.com/office/powerpoint/2010/main" val="4863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65750" b="57350"/>
          <a:stretch/>
        </p:blipFill>
        <p:spPr>
          <a:xfrm>
            <a:off x="5292080" y="1052736"/>
            <a:ext cx="3744416" cy="4752527"/>
          </a:xfrm>
          <a:prstGeom prst="rect">
            <a:avLst/>
          </a:prstGeom>
          <a:ln>
            <a:noFill/>
          </a:ln>
          <a:effectLst>
            <a:softEdge rad="112500"/>
          </a:effectLst>
        </p:spPr>
      </p:pic>
      <p:sp>
        <p:nvSpPr>
          <p:cNvPr id="3" name="Rectángulo 2"/>
          <p:cNvSpPr/>
          <p:nvPr/>
        </p:nvSpPr>
        <p:spPr>
          <a:xfrm>
            <a:off x="0" y="706906"/>
            <a:ext cx="6377445" cy="5216813"/>
          </a:xfrm>
          <a:prstGeom prst="rect">
            <a:avLst/>
          </a:prstGeom>
        </p:spPr>
        <p:txBody>
          <a:bodyPr wrap="square">
            <a:spAutoFit/>
          </a:bodyPr>
          <a:lstStyle/>
          <a:p>
            <a:pPr marR="988695" algn="ctr">
              <a:lnSpc>
                <a:spcPct val="150000"/>
              </a:lnSpc>
              <a:spcAft>
                <a:spcPts val="0"/>
              </a:spcAft>
            </a:pPr>
            <a:r>
              <a:rPr lang="es-ES" sz="3700" i="1" dirty="0">
                <a:latin typeface="Candara" charset="0"/>
                <a:ea typeface="ＭＳ 明朝" charset="-128"/>
              </a:rPr>
              <a:t>“En ninguno de los pasajes se dice que la salvación se efectúe por la respuesta humana, sino para que ésta se produzca.”</a:t>
            </a:r>
            <a:r>
              <a:rPr lang="es-ES" sz="3700" dirty="0">
                <a:latin typeface="Candara" charset="0"/>
                <a:ea typeface="ＭＳ 明朝" charset="-128"/>
              </a:rPr>
              <a:t> </a:t>
            </a:r>
            <a:r>
              <a:rPr lang="es-ES" sz="3700" b="1" dirty="0" smtClean="0">
                <a:latin typeface="Candara" charset="0"/>
                <a:ea typeface="ＭＳ 明朝" charset="-128"/>
              </a:rPr>
              <a:t>(Francisco Lacueva</a:t>
            </a:r>
            <a:r>
              <a:rPr lang="es-ES" sz="3700" b="1" dirty="0">
                <a:latin typeface="Candara" charset="0"/>
                <a:ea typeface="ＭＳ 明朝" charset="-128"/>
              </a:rPr>
              <a:t>)</a:t>
            </a:r>
            <a:endParaRPr lang="es-ES" sz="3700" dirty="0">
              <a:effectLst/>
              <a:latin typeface="Times New Roman" charset="0"/>
              <a:ea typeface="ＭＳ 明朝" charset="-128"/>
            </a:endParaRPr>
          </a:p>
        </p:txBody>
      </p:sp>
    </p:spTree>
    <p:extLst>
      <p:ext uri="{BB962C8B-B14F-4D97-AF65-F5344CB8AC3E}">
        <p14:creationId xmlns:p14="http://schemas.microsoft.com/office/powerpoint/2010/main" val="109819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512" y="2291238"/>
            <a:ext cx="8712968" cy="4378122"/>
          </a:xfrm>
          <a:prstGeom prst="rect">
            <a:avLst/>
          </a:prstGeom>
          <a:noFill/>
        </p:spPr>
        <p:txBody>
          <a:bodyPr wrap="square" rtlCol="0">
            <a:spAutoFit/>
          </a:bodyPr>
          <a:lstStyle/>
          <a:p>
            <a:pPr algn="ctr">
              <a:lnSpc>
                <a:spcPct val="150000"/>
              </a:lnSpc>
            </a:pPr>
            <a:r>
              <a:rPr lang="es-ES" sz="3300" dirty="0" smtClean="0"/>
              <a:t>¿Por qué creó a Adán? </a:t>
            </a:r>
          </a:p>
          <a:p>
            <a:pPr algn="ctr">
              <a:lnSpc>
                <a:spcPct val="150000"/>
              </a:lnSpc>
            </a:pPr>
            <a:r>
              <a:rPr lang="es-ES" sz="3300" dirty="0" smtClean="0"/>
              <a:t>¿Por qué llamó a Abraham? </a:t>
            </a:r>
          </a:p>
          <a:p>
            <a:pPr algn="ctr">
              <a:lnSpc>
                <a:spcPct val="150000"/>
              </a:lnSpc>
            </a:pPr>
            <a:r>
              <a:rPr lang="es-ES" sz="3300" dirty="0" smtClean="0"/>
              <a:t>¿Por qué nos da dones diferentes? </a:t>
            </a:r>
          </a:p>
          <a:p>
            <a:pPr algn="ctr"/>
            <a:endParaRPr lang="es-ES" sz="3300" dirty="0"/>
          </a:p>
          <a:p>
            <a:pPr algn="ctr"/>
            <a:r>
              <a:rPr lang="es-ES" sz="3300" dirty="0" smtClean="0"/>
              <a:t>Su SOBERANA VOLUNTAD es la respuesta.</a:t>
            </a:r>
          </a:p>
          <a:p>
            <a:pPr algn="ctr"/>
            <a:endParaRPr lang="es-ES" sz="3200" dirty="0" smtClean="0"/>
          </a:p>
          <a:p>
            <a:pPr algn="ctr"/>
            <a:r>
              <a:rPr lang="es-ES" sz="3200" b="1" i="1" dirty="0" smtClean="0">
                <a:latin typeface="Avenir Book" charset="0"/>
                <a:ea typeface="Avenir Book" charset="0"/>
                <a:cs typeface="Avenir Book" charset="0"/>
              </a:rPr>
              <a:t>“… todo lo que quiso ha hecho” </a:t>
            </a:r>
            <a:r>
              <a:rPr lang="es-ES" sz="3200" dirty="0" smtClean="0">
                <a:latin typeface="Avenir Book" charset="0"/>
                <a:ea typeface="Avenir Book" charset="0"/>
                <a:cs typeface="Avenir Book" charset="0"/>
              </a:rPr>
              <a:t>(Salmo 115:3)</a:t>
            </a:r>
            <a:endParaRPr lang="es-ES" sz="3200" dirty="0">
              <a:latin typeface="Avenir Book" charset="0"/>
              <a:ea typeface="Avenir Book" charset="0"/>
              <a:cs typeface="Avenir Book"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23349" b="41627"/>
          <a:stretch/>
        </p:blipFill>
        <p:spPr>
          <a:xfrm>
            <a:off x="467544" y="-171400"/>
            <a:ext cx="8280920" cy="2304256"/>
          </a:xfrm>
          <a:prstGeom prst="rect">
            <a:avLst/>
          </a:prstGeom>
          <a:ln>
            <a:noFill/>
          </a:ln>
          <a:effectLst>
            <a:softEdge rad="112500"/>
          </a:effectLst>
        </p:spPr>
      </p:pic>
    </p:spTree>
    <p:extLst>
      <p:ext uri="{BB962C8B-B14F-4D97-AF65-F5344CB8AC3E}">
        <p14:creationId xmlns:p14="http://schemas.microsoft.com/office/powerpoint/2010/main" val="11384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5496" y="1412776"/>
            <a:ext cx="9108504" cy="3970318"/>
          </a:xfrm>
          <a:prstGeom prst="rect">
            <a:avLst/>
          </a:prstGeom>
          <a:solidFill>
            <a:srgbClr val="0070C0"/>
          </a:solidFill>
        </p:spPr>
        <p:txBody>
          <a:bodyPr wrap="square" rtlCol="0">
            <a:spAutoFit/>
          </a:bodyPr>
          <a:lstStyle/>
          <a:p>
            <a:pPr algn="just"/>
            <a:r>
              <a:rPr lang="es-ES" sz="2800" dirty="0" smtClean="0">
                <a:latin typeface="Avenir Book" charset="0"/>
                <a:ea typeface="Avenir Book" charset="0"/>
                <a:cs typeface="Avenir Book" charset="0"/>
              </a:rPr>
              <a:t>Bendito sea el Dios y Padre de nuestro Señor Jesucristo, que nos bendijo con toda bendición espiritual en los lugares celestiales en Cristo, según nos escogió en Él antes de la fundación del mundo, para que fuésemos santos y sin mancha delante de Él, en amor habiéndonos predestinado para ser adoptados hijos suyos por medio de Jesucristo, según el puro afecto de su voluntad, para alabanza de la gloria de su gracia... (Efesios 1:3-6)</a:t>
            </a:r>
          </a:p>
        </p:txBody>
      </p:sp>
      <p:sp>
        <p:nvSpPr>
          <p:cNvPr id="9" name="8 CuadroTexto"/>
          <p:cNvSpPr txBox="1"/>
          <p:nvPr/>
        </p:nvSpPr>
        <p:spPr>
          <a:xfrm>
            <a:off x="35496" y="65561"/>
            <a:ext cx="2304256" cy="523220"/>
          </a:xfrm>
          <a:prstGeom prst="rect">
            <a:avLst/>
          </a:prstGeom>
          <a:noFill/>
        </p:spPr>
        <p:txBody>
          <a:bodyPr wrap="square" rtlCol="0">
            <a:spAutoFit/>
          </a:bodyPr>
          <a:lstStyle/>
          <a:p>
            <a:pPr algn="just"/>
            <a:r>
              <a:rPr lang="es-ES" sz="2800" dirty="0" smtClean="0"/>
              <a:t>¿Quién elige?</a:t>
            </a:r>
          </a:p>
        </p:txBody>
      </p:sp>
      <p:sp>
        <p:nvSpPr>
          <p:cNvPr id="15" name="14 CuadroTexto"/>
          <p:cNvSpPr txBox="1"/>
          <p:nvPr/>
        </p:nvSpPr>
        <p:spPr>
          <a:xfrm>
            <a:off x="2987824" y="44624"/>
            <a:ext cx="2808312" cy="523220"/>
          </a:xfrm>
          <a:prstGeom prst="rect">
            <a:avLst/>
          </a:prstGeom>
          <a:noFill/>
        </p:spPr>
        <p:txBody>
          <a:bodyPr wrap="square" rtlCol="0">
            <a:spAutoFit/>
          </a:bodyPr>
          <a:lstStyle/>
          <a:p>
            <a:pPr algn="just"/>
            <a:r>
              <a:rPr lang="es-ES" sz="2800" dirty="0" smtClean="0"/>
              <a:t>¿Cuándo elige?</a:t>
            </a:r>
          </a:p>
        </p:txBody>
      </p:sp>
      <p:sp>
        <p:nvSpPr>
          <p:cNvPr id="18" name="17 CuadroTexto"/>
          <p:cNvSpPr txBox="1"/>
          <p:nvPr/>
        </p:nvSpPr>
        <p:spPr>
          <a:xfrm>
            <a:off x="5796136" y="30396"/>
            <a:ext cx="3312368" cy="523220"/>
          </a:xfrm>
          <a:prstGeom prst="rect">
            <a:avLst/>
          </a:prstGeom>
          <a:noFill/>
        </p:spPr>
        <p:txBody>
          <a:bodyPr wrap="square" rtlCol="0">
            <a:spAutoFit/>
          </a:bodyPr>
          <a:lstStyle/>
          <a:p>
            <a:pPr algn="just"/>
            <a:r>
              <a:rPr lang="es-ES" sz="2800" dirty="0" smtClean="0"/>
              <a:t>¿Para qué nos elige?</a:t>
            </a:r>
          </a:p>
        </p:txBody>
      </p:sp>
      <p:sp>
        <p:nvSpPr>
          <p:cNvPr id="21" name="20 CuadroTexto"/>
          <p:cNvSpPr txBox="1"/>
          <p:nvPr/>
        </p:nvSpPr>
        <p:spPr>
          <a:xfrm>
            <a:off x="35496" y="6309320"/>
            <a:ext cx="2880320" cy="477054"/>
          </a:xfrm>
          <a:prstGeom prst="rect">
            <a:avLst/>
          </a:prstGeom>
          <a:noFill/>
        </p:spPr>
        <p:txBody>
          <a:bodyPr wrap="square" rtlCol="0">
            <a:spAutoFit/>
          </a:bodyPr>
          <a:lstStyle/>
          <a:p>
            <a:pPr algn="just"/>
            <a:r>
              <a:rPr lang="es-ES" sz="2500" dirty="0" smtClean="0"/>
              <a:t>¿Por qué nos elige?</a:t>
            </a:r>
          </a:p>
        </p:txBody>
      </p:sp>
      <p:sp>
        <p:nvSpPr>
          <p:cNvPr id="32" name="31 CuadroTexto"/>
          <p:cNvSpPr txBox="1"/>
          <p:nvPr/>
        </p:nvSpPr>
        <p:spPr>
          <a:xfrm>
            <a:off x="2627784" y="6264314"/>
            <a:ext cx="4392488" cy="477054"/>
          </a:xfrm>
          <a:prstGeom prst="rect">
            <a:avLst/>
          </a:prstGeom>
          <a:noFill/>
        </p:spPr>
        <p:txBody>
          <a:bodyPr wrap="square" rtlCol="0">
            <a:spAutoFit/>
          </a:bodyPr>
          <a:lstStyle/>
          <a:p>
            <a:pPr algn="just"/>
            <a:r>
              <a:rPr lang="es-ES" sz="2500" dirty="0" smtClean="0"/>
              <a:t>¿Por medio de quién nos elige?</a:t>
            </a:r>
          </a:p>
        </p:txBody>
      </p:sp>
      <p:sp>
        <p:nvSpPr>
          <p:cNvPr id="42" name="41 CuadroTexto"/>
          <p:cNvSpPr txBox="1"/>
          <p:nvPr/>
        </p:nvSpPr>
        <p:spPr>
          <a:xfrm>
            <a:off x="6696744" y="6264314"/>
            <a:ext cx="2555776" cy="477054"/>
          </a:xfrm>
          <a:prstGeom prst="rect">
            <a:avLst/>
          </a:prstGeom>
          <a:noFill/>
        </p:spPr>
        <p:txBody>
          <a:bodyPr wrap="square" rtlCol="0">
            <a:spAutoFit/>
          </a:bodyPr>
          <a:lstStyle/>
          <a:p>
            <a:pPr algn="just"/>
            <a:r>
              <a:rPr lang="es-ES" sz="2500" dirty="0" smtClean="0"/>
              <a:t>¿Qué recibe Dios?</a:t>
            </a:r>
          </a:p>
        </p:txBody>
      </p:sp>
    </p:spTree>
    <p:extLst>
      <p:ext uri="{BB962C8B-B14F-4D97-AF65-F5344CB8AC3E}">
        <p14:creationId xmlns:p14="http://schemas.microsoft.com/office/powerpoint/2010/main" val="36540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P spid="21" grpId="0"/>
      <p:bldP spid="32"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5496" y="2515250"/>
            <a:ext cx="9108504" cy="2569935"/>
          </a:xfrm>
          <a:prstGeom prst="rect">
            <a:avLst/>
          </a:prstGeom>
          <a:solidFill>
            <a:srgbClr val="0070C0"/>
          </a:solidFill>
        </p:spPr>
        <p:txBody>
          <a:bodyPr wrap="square" rtlCol="0">
            <a:spAutoFit/>
          </a:bodyPr>
          <a:lstStyle/>
          <a:p>
            <a:pPr algn="just"/>
            <a:r>
              <a:rPr lang="es-ES" sz="2300" u="sng" dirty="0" smtClean="0">
                <a:latin typeface="Times New Roman"/>
                <a:cs typeface="Times New Roman"/>
              </a:rPr>
              <a:t>Bendito</a:t>
            </a:r>
            <a:r>
              <a:rPr lang="es-ES" sz="2300" dirty="0" smtClean="0">
                <a:latin typeface="Times New Roman"/>
                <a:cs typeface="Times New Roman"/>
              </a:rPr>
              <a:t> sea el Dios y Padre de nuestro Señor Jesucristo, que nos bendijo con toda bendición espiritual en los lugares celestiales en Cristo, según nos </a:t>
            </a:r>
            <a:r>
              <a:rPr lang="es-ES" sz="2300" u="sng" dirty="0" smtClean="0">
                <a:latin typeface="Times New Roman"/>
                <a:cs typeface="Times New Roman"/>
              </a:rPr>
              <a:t>escogió</a:t>
            </a:r>
            <a:r>
              <a:rPr lang="es-ES" sz="2300" dirty="0" smtClean="0">
                <a:latin typeface="Times New Roman"/>
                <a:cs typeface="Times New Roman"/>
              </a:rPr>
              <a:t> en </a:t>
            </a:r>
            <a:r>
              <a:rPr lang="es-ES" sz="2300" u="sng" dirty="0" smtClean="0">
                <a:latin typeface="Times New Roman"/>
                <a:cs typeface="Times New Roman"/>
              </a:rPr>
              <a:t>Él</a:t>
            </a:r>
            <a:r>
              <a:rPr lang="es-ES" sz="2300" dirty="0" smtClean="0">
                <a:latin typeface="Times New Roman"/>
                <a:cs typeface="Times New Roman"/>
              </a:rPr>
              <a:t> </a:t>
            </a:r>
            <a:r>
              <a:rPr lang="es-ES" sz="2300" u="sng" dirty="0" smtClean="0">
                <a:latin typeface="Times New Roman"/>
                <a:cs typeface="Times New Roman"/>
              </a:rPr>
              <a:t>antes</a:t>
            </a:r>
            <a:r>
              <a:rPr lang="es-ES" sz="2300" dirty="0" smtClean="0">
                <a:latin typeface="Times New Roman"/>
                <a:cs typeface="Times New Roman"/>
              </a:rPr>
              <a:t> de la fundación del mundo, </a:t>
            </a:r>
            <a:r>
              <a:rPr lang="es-ES" sz="2300" u="sng" dirty="0" smtClean="0">
                <a:latin typeface="Times New Roman"/>
                <a:cs typeface="Times New Roman"/>
              </a:rPr>
              <a:t>para</a:t>
            </a:r>
            <a:r>
              <a:rPr lang="es-ES" sz="2300" dirty="0" smtClean="0">
                <a:latin typeface="Times New Roman"/>
                <a:cs typeface="Times New Roman"/>
              </a:rPr>
              <a:t> que fuésemos santos y sin mancha delante de Él, en </a:t>
            </a:r>
            <a:r>
              <a:rPr lang="es-ES" sz="2300" u="sng" dirty="0" smtClean="0">
                <a:latin typeface="Times New Roman"/>
                <a:cs typeface="Times New Roman"/>
              </a:rPr>
              <a:t>amor</a:t>
            </a:r>
            <a:r>
              <a:rPr lang="es-ES" sz="2300" dirty="0" smtClean="0">
                <a:latin typeface="Times New Roman"/>
                <a:cs typeface="Times New Roman"/>
              </a:rPr>
              <a:t> </a:t>
            </a:r>
            <a:r>
              <a:rPr lang="es-ES" sz="2300" u="sng" dirty="0" smtClean="0">
                <a:latin typeface="Times New Roman"/>
                <a:cs typeface="Times New Roman"/>
              </a:rPr>
              <a:t>habiéndonos predestinado</a:t>
            </a:r>
            <a:r>
              <a:rPr lang="es-ES" sz="2300" dirty="0" smtClean="0">
                <a:latin typeface="Times New Roman"/>
                <a:cs typeface="Times New Roman"/>
              </a:rPr>
              <a:t> </a:t>
            </a:r>
            <a:r>
              <a:rPr lang="es-ES" sz="2300" u="sng" dirty="0" smtClean="0">
                <a:latin typeface="Times New Roman"/>
                <a:cs typeface="Times New Roman"/>
              </a:rPr>
              <a:t>para</a:t>
            </a:r>
            <a:r>
              <a:rPr lang="es-ES" sz="2300" dirty="0" smtClean="0">
                <a:latin typeface="Times New Roman"/>
                <a:cs typeface="Times New Roman"/>
              </a:rPr>
              <a:t> ser adoptados hijos suyos por medio de </a:t>
            </a:r>
            <a:r>
              <a:rPr lang="es-ES" sz="2300" u="sng" dirty="0" smtClean="0">
                <a:latin typeface="Times New Roman"/>
                <a:cs typeface="Times New Roman"/>
              </a:rPr>
              <a:t>Jesucristo</a:t>
            </a:r>
            <a:r>
              <a:rPr lang="es-ES" sz="2300" dirty="0" smtClean="0">
                <a:latin typeface="Times New Roman"/>
                <a:cs typeface="Times New Roman"/>
              </a:rPr>
              <a:t>, según el </a:t>
            </a:r>
            <a:r>
              <a:rPr lang="es-ES" sz="2300" u="sng" dirty="0" smtClean="0">
                <a:latin typeface="Times New Roman"/>
                <a:cs typeface="Times New Roman"/>
              </a:rPr>
              <a:t>puro afecto</a:t>
            </a:r>
            <a:r>
              <a:rPr lang="es-ES" sz="2300" dirty="0" smtClean="0">
                <a:latin typeface="Times New Roman"/>
                <a:cs typeface="Times New Roman"/>
              </a:rPr>
              <a:t> de su voluntad, para </a:t>
            </a:r>
            <a:r>
              <a:rPr lang="es-ES" sz="2300" u="sng" dirty="0" smtClean="0">
                <a:latin typeface="Times New Roman"/>
                <a:cs typeface="Times New Roman"/>
              </a:rPr>
              <a:t>alabanza</a:t>
            </a:r>
            <a:r>
              <a:rPr lang="es-ES" sz="2300" dirty="0" smtClean="0">
                <a:latin typeface="Times New Roman"/>
                <a:cs typeface="Times New Roman"/>
              </a:rPr>
              <a:t> de la gloria de su gracia... </a:t>
            </a:r>
          </a:p>
          <a:p>
            <a:pPr algn="just"/>
            <a:r>
              <a:rPr lang="es-ES" sz="2300" dirty="0" smtClean="0">
                <a:latin typeface="Times New Roman"/>
                <a:cs typeface="Times New Roman"/>
              </a:rPr>
              <a:t>(Efesios 1:3-6)</a:t>
            </a:r>
          </a:p>
        </p:txBody>
      </p:sp>
      <p:sp>
        <p:nvSpPr>
          <p:cNvPr id="9" name="8 CuadroTexto"/>
          <p:cNvSpPr txBox="1"/>
          <p:nvPr/>
        </p:nvSpPr>
        <p:spPr>
          <a:xfrm>
            <a:off x="35496" y="65561"/>
            <a:ext cx="1872208" cy="461665"/>
          </a:xfrm>
          <a:prstGeom prst="rect">
            <a:avLst/>
          </a:prstGeom>
          <a:noFill/>
        </p:spPr>
        <p:txBody>
          <a:bodyPr wrap="square" rtlCol="0">
            <a:spAutoFit/>
          </a:bodyPr>
          <a:lstStyle/>
          <a:p>
            <a:pPr algn="just"/>
            <a:r>
              <a:rPr lang="es-ES" sz="2400" dirty="0" smtClean="0"/>
              <a:t>¿Quién elige?</a:t>
            </a:r>
          </a:p>
        </p:txBody>
      </p:sp>
      <p:cxnSp>
        <p:nvCxnSpPr>
          <p:cNvPr id="4" name="3 Conector recto de flecha"/>
          <p:cNvCxnSpPr/>
          <p:nvPr/>
        </p:nvCxnSpPr>
        <p:spPr>
          <a:xfrm flipH="1">
            <a:off x="683568" y="511837"/>
            <a:ext cx="144016" cy="28451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795772" y="511837"/>
            <a:ext cx="4392488" cy="31331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987824" y="44624"/>
            <a:ext cx="2232248" cy="461665"/>
          </a:xfrm>
          <a:prstGeom prst="rect">
            <a:avLst/>
          </a:prstGeom>
          <a:noFill/>
        </p:spPr>
        <p:txBody>
          <a:bodyPr wrap="square" rtlCol="0">
            <a:spAutoFit/>
          </a:bodyPr>
          <a:lstStyle/>
          <a:p>
            <a:pPr algn="just"/>
            <a:r>
              <a:rPr lang="es-ES" sz="2400" dirty="0" smtClean="0"/>
              <a:t>¿Cuándo elige?</a:t>
            </a:r>
          </a:p>
        </p:txBody>
      </p:sp>
      <p:cxnSp>
        <p:nvCxnSpPr>
          <p:cNvPr id="16" name="15 Conector recto de flecha"/>
          <p:cNvCxnSpPr/>
          <p:nvPr/>
        </p:nvCxnSpPr>
        <p:spPr>
          <a:xfrm flipH="1">
            <a:off x="2087724" y="404664"/>
            <a:ext cx="1692188" cy="29523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6300192" y="30396"/>
            <a:ext cx="2808312" cy="461665"/>
          </a:xfrm>
          <a:prstGeom prst="rect">
            <a:avLst/>
          </a:prstGeom>
          <a:noFill/>
        </p:spPr>
        <p:txBody>
          <a:bodyPr wrap="square" rtlCol="0">
            <a:spAutoFit/>
          </a:bodyPr>
          <a:lstStyle/>
          <a:p>
            <a:pPr algn="just"/>
            <a:r>
              <a:rPr lang="es-ES" sz="2400" dirty="0" smtClean="0"/>
              <a:t>¿Para qué nos elige?</a:t>
            </a:r>
          </a:p>
        </p:txBody>
      </p:sp>
      <p:cxnSp>
        <p:nvCxnSpPr>
          <p:cNvPr id="19" name="18 Conector recto de flecha"/>
          <p:cNvCxnSpPr/>
          <p:nvPr/>
        </p:nvCxnSpPr>
        <p:spPr>
          <a:xfrm flipH="1">
            <a:off x="6300192" y="404664"/>
            <a:ext cx="1296144" cy="295232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6512" y="6381328"/>
            <a:ext cx="2664296" cy="461665"/>
          </a:xfrm>
          <a:prstGeom prst="rect">
            <a:avLst/>
          </a:prstGeom>
          <a:noFill/>
        </p:spPr>
        <p:txBody>
          <a:bodyPr wrap="square" rtlCol="0">
            <a:spAutoFit/>
          </a:bodyPr>
          <a:lstStyle/>
          <a:p>
            <a:pPr algn="just"/>
            <a:r>
              <a:rPr lang="es-ES" sz="2400" dirty="0" smtClean="0"/>
              <a:t>¿Por qué nos elige?</a:t>
            </a:r>
          </a:p>
        </p:txBody>
      </p:sp>
      <p:cxnSp>
        <p:nvCxnSpPr>
          <p:cNvPr id="23" name="22 Conector recto de flecha"/>
          <p:cNvCxnSpPr>
            <a:stCxn id="21" idx="0"/>
          </p:cNvCxnSpPr>
          <p:nvPr/>
        </p:nvCxnSpPr>
        <p:spPr>
          <a:xfrm flipV="1">
            <a:off x="1295636" y="3933056"/>
            <a:ext cx="2916324" cy="2448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7596336" y="404664"/>
            <a:ext cx="720080" cy="324036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483768" y="6396335"/>
            <a:ext cx="4104456" cy="461665"/>
          </a:xfrm>
          <a:prstGeom prst="rect">
            <a:avLst/>
          </a:prstGeom>
          <a:noFill/>
        </p:spPr>
        <p:txBody>
          <a:bodyPr wrap="square" rtlCol="0">
            <a:spAutoFit/>
          </a:bodyPr>
          <a:lstStyle/>
          <a:p>
            <a:pPr algn="just"/>
            <a:r>
              <a:rPr lang="es-ES" sz="2400" dirty="0" smtClean="0"/>
              <a:t>¿Por medio de quién nos elige?</a:t>
            </a:r>
          </a:p>
        </p:txBody>
      </p:sp>
      <p:cxnSp>
        <p:nvCxnSpPr>
          <p:cNvPr id="34" name="33 Conector recto de flecha"/>
          <p:cNvCxnSpPr/>
          <p:nvPr/>
        </p:nvCxnSpPr>
        <p:spPr>
          <a:xfrm flipV="1">
            <a:off x="4364360" y="4293097"/>
            <a:ext cx="621432" cy="208823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H="1" flipV="1">
            <a:off x="1619672" y="3573016"/>
            <a:ext cx="2744688" cy="28083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6615691" y="6396335"/>
            <a:ext cx="2555776" cy="461665"/>
          </a:xfrm>
          <a:prstGeom prst="rect">
            <a:avLst/>
          </a:prstGeom>
          <a:noFill/>
        </p:spPr>
        <p:txBody>
          <a:bodyPr wrap="square" rtlCol="0">
            <a:spAutoFit/>
          </a:bodyPr>
          <a:lstStyle/>
          <a:p>
            <a:pPr algn="just"/>
            <a:r>
              <a:rPr lang="es-ES" sz="2400" dirty="0" smtClean="0"/>
              <a:t>¿Qué recibe Dios?</a:t>
            </a:r>
          </a:p>
        </p:txBody>
      </p:sp>
      <p:cxnSp>
        <p:nvCxnSpPr>
          <p:cNvPr id="43" name="42 Conector recto de flecha"/>
          <p:cNvCxnSpPr/>
          <p:nvPr/>
        </p:nvCxnSpPr>
        <p:spPr>
          <a:xfrm flipV="1">
            <a:off x="1223628" y="4293097"/>
            <a:ext cx="5724636" cy="2121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flipH="1" flipV="1">
            <a:off x="971600" y="2924944"/>
            <a:ext cx="6939408" cy="360040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H="1" flipV="1">
            <a:off x="2483768" y="4653136"/>
            <a:ext cx="5427240" cy="187220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P spid="21" grpId="0"/>
      <p:bldP spid="32"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5496" y="2060848"/>
            <a:ext cx="9108504" cy="2677656"/>
          </a:xfrm>
          <a:prstGeom prst="rect">
            <a:avLst/>
          </a:prstGeom>
          <a:solidFill>
            <a:srgbClr val="0070C0"/>
          </a:solidFill>
        </p:spPr>
        <p:txBody>
          <a:bodyPr wrap="square" rtlCol="0">
            <a:spAutoFit/>
          </a:bodyPr>
          <a:lstStyle/>
          <a:p>
            <a:pPr algn="just">
              <a:lnSpc>
                <a:spcPct val="150000"/>
              </a:lnSpc>
            </a:pPr>
            <a:r>
              <a:rPr lang="es-ES" sz="2800" dirty="0" smtClean="0">
                <a:latin typeface="Avenir Book" charset="0"/>
                <a:ea typeface="Avenir Book" charset="0"/>
                <a:cs typeface="Avenir Book" charset="0"/>
              </a:rPr>
              <a:t>Quien [Dios] nos salvó y llamó con llamamiento santo, no conforme a nuestras obras, sino según el propósito suyo y la gracia que nos fue dada en Cristo Jesús antes de los tiempos de los siglos. (2 Timoteo 1:9)</a:t>
            </a:r>
            <a:endParaRPr lang="es-ES" sz="2800" dirty="0">
              <a:latin typeface="Avenir Book" charset="0"/>
              <a:ea typeface="Avenir Book" charset="0"/>
              <a:cs typeface="Avenir Book" charset="0"/>
            </a:endParaRPr>
          </a:p>
        </p:txBody>
      </p:sp>
      <p:sp>
        <p:nvSpPr>
          <p:cNvPr id="10" name="9 CuadroTexto"/>
          <p:cNvSpPr txBox="1"/>
          <p:nvPr/>
        </p:nvSpPr>
        <p:spPr>
          <a:xfrm>
            <a:off x="179512" y="385500"/>
            <a:ext cx="2664296" cy="523220"/>
          </a:xfrm>
          <a:prstGeom prst="rect">
            <a:avLst/>
          </a:prstGeom>
          <a:noFill/>
        </p:spPr>
        <p:txBody>
          <a:bodyPr wrap="square" rtlCol="0">
            <a:spAutoFit/>
          </a:bodyPr>
          <a:lstStyle/>
          <a:p>
            <a:pPr algn="just"/>
            <a:r>
              <a:rPr lang="es-ES" sz="2800" dirty="0" smtClean="0"/>
              <a:t>¿Quién elige?</a:t>
            </a:r>
          </a:p>
        </p:txBody>
      </p:sp>
      <p:sp>
        <p:nvSpPr>
          <p:cNvPr id="12" name="11 CuadroTexto"/>
          <p:cNvSpPr txBox="1"/>
          <p:nvPr/>
        </p:nvSpPr>
        <p:spPr>
          <a:xfrm>
            <a:off x="2987824" y="385500"/>
            <a:ext cx="2664296" cy="523220"/>
          </a:xfrm>
          <a:prstGeom prst="rect">
            <a:avLst/>
          </a:prstGeom>
          <a:noFill/>
        </p:spPr>
        <p:txBody>
          <a:bodyPr wrap="square" rtlCol="0">
            <a:spAutoFit/>
          </a:bodyPr>
          <a:lstStyle/>
          <a:p>
            <a:pPr algn="just"/>
            <a:r>
              <a:rPr lang="es-ES" sz="2800" dirty="0" smtClean="0"/>
              <a:t>¿Cuándo elige?</a:t>
            </a:r>
          </a:p>
        </p:txBody>
      </p:sp>
      <p:sp>
        <p:nvSpPr>
          <p:cNvPr id="14" name="13 CuadroTexto"/>
          <p:cNvSpPr txBox="1"/>
          <p:nvPr/>
        </p:nvSpPr>
        <p:spPr>
          <a:xfrm>
            <a:off x="5652120" y="385500"/>
            <a:ext cx="3456384" cy="523220"/>
          </a:xfrm>
          <a:prstGeom prst="rect">
            <a:avLst/>
          </a:prstGeom>
          <a:noFill/>
        </p:spPr>
        <p:txBody>
          <a:bodyPr wrap="square" rtlCol="0">
            <a:spAutoFit/>
          </a:bodyPr>
          <a:lstStyle/>
          <a:p>
            <a:pPr algn="just"/>
            <a:r>
              <a:rPr lang="es-ES" sz="2800" dirty="0" smtClean="0"/>
              <a:t>¿Por qué no nos elige?</a:t>
            </a:r>
          </a:p>
        </p:txBody>
      </p:sp>
      <p:sp>
        <p:nvSpPr>
          <p:cNvPr id="18" name="17 CuadroTexto"/>
          <p:cNvSpPr txBox="1"/>
          <p:nvPr/>
        </p:nvSpPr>
        <p:spPr>
          <a:xfrm>
            <a:off x="179512" y="5858108"/>
            <a:ext cx="3240360" cy="523220"/>
          </a:xfrm>
          <a:prstGeom prst="rect">
            <a:avLst/>
          </a:prstGeom>
          <a:noFill/>
        </p:spPr>
        <p:txBody>
          <a:bodyPr wrap="square" rtlCol="0">
            <a:spAutoFit/>
          </a:bodyPr>
          <a:lstStyle/>
          <a:p>
            <a:pPr algn="just"/>
            <a:r>
              <a:rPr lang="es-ES" sz="2800" dirty="0" smtClean="0"/>
              <a:t>¿Por qué nos elige?</a:t>
            </a:r>
          </a:p>
        </p:txBody>
      </p:sp>
      <p:sp>
        <p:nvSpPr>
          <p:cNvPr id="23" name="22 CuadroTexto"/>
          <p:cNvSpPr txBox="1"/>
          <p:nvPr/>
        </p:nvSpPr>
        <p:spPr>
          <a:xfrm>
            <a:off x="4319972" y="5858108"/>
            <a:ext cx="4896544" cy="523220"/>
          </a:xfrm>
          <a:prstGeom prst="rect">
            <a:avLst/>
          </a:prstGeom>
          <a:noFill/>
        </p:spPr>
        <p:txBody>
          <a:bodyPr wrap="square" rtlCol="0">
            <a:spAutoFit/>
          </a:bodyPr>
          <a:lstStyle/>
          <a:p>
            <a:pPr algn="just"/>
            <a:r>
              <a:rPr lang="es-ES" sz="2800" dirty="0" smtClean="0"/>
              <a:t>¿Por medio de quién nos elige?</a:t>
            </a:r>
          </a:p>
        </p:txBody>
      </p:sp>
    </p:spTree>
    <p:extLst>
      <p:ext uri="{BB962C8B-B14F-4D97-AF65-F5344CB8AC3E}">
        <p14:creationId xmlns:p14="http://schemas.microsoft.com/office/powerpoint/2010/main" val="26501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5496" y="2515250"/>
            <a:ext cx="9108504" cy="1508105"/>
          </a:xfrm>
          <a:prstGeom prst="rect">
            <a:avLst/>
          </a:prstGeom>
          <a:solidFill>
            <a:srgbClr val="0070C0"/>
          </a:solidFill>
        </p:spPr>
        <p:txBody>
          <a:bodyPr wrap="square" rtlCol="0">
            <a:spAutoFit/>
          </a:bodyPr>
          <a:lstStyle/>
          <a:p>
            <a:pPr algn="just"/>
            <a:r>
              <a:rPr lang="es-ES" sz="2300" u="sng" dirty="0" smtClean="0"/>
              <a:t>Quien</a:t>
            </a:r>
            <a:r>
              <a:rPr lang="es-ES" sz="2300" dirty="0" smtClean="0"/>
              <a:t> [Dios] nos salvó y llamó con llamamiento santo, </a:t>
            </a:r>
            <a:r>
              <a:rPr lang="es-ES" sz="2300" u="sng" dirty="0" smtClean="0"/>
              <a:t>no</a:t>
            </a:r>
            <a:r>
              <a:rPr lang="es-ES" sz="2300" dirty="0" smtClean="0"/>
              <a:t> conforme a nuestras obras, sino </a:t>
            </a:r>
            <a:r>
              <a:rPr lang="es-ES" sz="2300" u="sng" dirty="0" smtClean="0"/>
              <a:t>según</a:t>
            </a:r>
            <a:r>
              <a:rPr lang="es-ES" sz="2300" dirty="0" smtClean="0"/>
              <a:t> el propósito suyo y la </a:t>
            </a:r>
            <a:r>
              <a:rPr lang="es-ES" sz="2300" u="sng" dirty="0" smtClean="0"/>
              <a:t>gracia</a:t>
            </a:r>
            <a:r>
              <a:rPr lang="es-ES" sz="2300" dirty="0" smtClean="0"/>
              <a:t> que nos fue dada en </a:t>
            </a:r>
            <a:r>
              <a:rPr lang="es-ES" sz="2300" u="sng" dirty="0" smtClean="0"/>
              <a:t>Cristo Jesús</a:t>
            </a:r>
            <a:r>
              <a:rPr lang="es-ES" sz="2300" dirty="0" smtClean="0"/>
              <a:t> </a:t>
            </a:r>
            <a:r>
              <a:rPr lang="es-ES" sz="2300" u="sng" dirty="0" smtClean="0"/>
              <a:t>antes</a:t>
            </a:r>
            <a:r>
              <a:rPr lang="es-ES" sz="2300" dirty="0" smtClean="0"/>
              <a:t> de los tiempos de los siglos.</a:t>
            </a:r>
          </a:p>
          <a:p>
            <a:pPr algn="just"/>
            <a:r>
              <a:rPr lang="es-ES" sz="2300" dirty="0" smtClean="0"/>
              <a:t>(2 Timoteo 1:9)</a:t>
            </a:r>
            <a:endParaRPr lang="es-ES" sz="2300" dirty="0"/>
          </a:p>
        </p:txBody>
      </p:sp>
      <p:sp>
        <p:nvSpPr>
          <p:cNvPr id="10" name="9 CuadroTexto"/>
          <p:cNvSpPr txBox="1"/>
          <p:nvPr/>
        </p:nvSpPr>
        <p:spPr>
          <a:xfrm>
            <a:off x="35496" y="65561"/>
            <a:ext cx="1872208" cy="446276"/>
          </a:xfrm>
          <a:prstGeom prst="rect">
            <a:avLst/>
          </a:prstGeom>
          <a:noFill/>
        </p:spPr>
        <p:txBody>
          <a:bodyPr wrap="square" rtlCol="0">
            <a:spAutoFit/>
          </a:bodyPr>
          <a:lstStyle/>
          <a:p>
            <a:pPr algn="just"/>
            <a:r>
              <a:rPr lang="es-ES" sz="2300" dirty="0" smtClean="0"/>
              <a:t>¿Quién elige?</a:t>
            </a:r>
          </a:p>
        </p:txBody>
      </p:sp>
      <p:cxnSp>
        <p:nvCxnSpPr>
          <p:cNvPr id="11" name="10 Conector recto de flecha"/>
          <p:cNvCxnSpPr/>
          <p:nvPr/>
        </p:nvCxnSpPr>
        <p:spPr>
          <a:xfrm flipH="1">
            <a:off x="467544" y="511837"/>
            <a:ext cx="360040" cy="2003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987824" y="44624"/>
            <a:ext cx="1997968" cy="446276"/>
          </a:xfrm>
          <a:prstGeom prst="rect">
            <a:avLst/>
          </a:prstGeom>
          <a:noFill/>
        </p:spPr>
        <p:txBody>
          <a:bodyPr wrap="square" rtlCol="0">
            <a:spAutoFit/>
          </a:bodyPr>
          <a:lstStyle/>
          <a:p>
            <a:pPr algn="just"/>
            <a:r>
              <a:rPr lang="es-ES" sz="2300" dirty="0" smtClean="0"/>
              <a:t>¿Cuándo elige?</a:t>
            </a:r>
          </a:p>
        </p:txBody>
      </p:sp>
      <p:cxnSp>
        <p:nvCxnSpPr>
          <p:cNvPr id="13" name="12 Conector recto de flecha"/>
          <p:cNvCxnSpPr/>
          <p:nvPr/>
        </p:nvCxnSpPr>
        <p:spPr>
          <a:xfrm flipH="1">
            <a:off x="2195736" y="404664"/>
            <a:ext cx="1584176" cy="29523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6156176" y="30396"/>
            <a:ext cx="2952328" cy="446276"/>
          </a:xfrm>
          <a:prstGeom prst="rect">
            <a:avLst/>
          </a:prstGeom>
          <a:noFill/>
        </p:spPr>
        <p:txBody>
          <a:bodyPr wrap="square" rtlCol="0">
            <a:spAutoFit/>
          </a:bodyPr>
          <a:lstStyle/>
          <a:p>
            <a:pPr algn="just"/>
            <a:r>
              <a:rPr lang="es-ES" sz="2300" dirty="0" smtClean="0"/>
              <a:t>¿Por qué no nos elige?</a:t>
            </a:r>
          </a:p>
        </p:txBody>
      </p:sp>
      <p:cxnSp>
        <p:nvCxnSpPr>
          <p:cNvPr id="15" name="14 Conector recto de flecha"/>
          <p:cNvCxnSpPr/>
          <p:nvPr/>
        </p:nvCxnSpPr>
        <p:spPr>
          <a:xfrm flipH="1">
            <a:off x="7380312" y="404664"/>
            <a:ext cx="216024" cy="22322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36512" y="6381328"/>
            <a:ext cx="2520280" cy="446276"/>
          </a:xfrm>
          <a:prstGeom prst="rect">
            <a:avLst/>
          </a:prstGeom>
          <a:noFill/>
        </p:spPr>
        <p:txBody>
          <a:bodyPr wrap="square" rtlCol="0">
            <a:spAutoFit/>
          </a:bodyPr>
          <a:lstStyle/>
          <a:p>
            <a:pPr algn="just"/>
            <a:r>
              <a:rPr lang="es-ES" sz="2300" dirty="0" smtClean="0"/>
              <a:t>¿Por qué nos elige?</a:t>
            </a:r>
          </a:p>
        </p:txBody>
      </p:sp>
      <p:cxnSp>
        <p:nvCxnSpPr>
          <p:cNvPr id="19" name="18 Conector recto de flecha"/>
          <p:cNvCxnSpPr/>
          <p:nvPr/>
        </p:nvCxnSpPr>
        <p:spPr>
          <a:xfrm flipV="1">
            <a:off x="1223628" y="3269302"/>
            <a:ext cx="1620180" cy="31120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1223628" y="3269302"/>
            <a:ext cx="5076564" cy="31120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2699792" y="6381328"/>
            <a:ext cx="4104456" cy="446276"/>
          </a:xfrm>
          <a:prstGeom prst="rect">
            <a:avLst/>
          </a:prstGeom>
          <a:noFill/>
        </p:spPr>
        <p:txBody>
          <a:bodyPr wrap="square" rtlCol="0">
            <a:spAutoFit/>
          </a:bodyPr>
          <a:lstStyle/>
          <a:p>
            <a:pPr algn="just"/>
            <a:r>
              <a:rPr lang="es-ES" sz="2300" dirty="0" smtClean="0"/>
              <a:t>¿Por medio de quién nos elige?</a:t>
            </a:r>
          </a:p>
        </p:txBody>
      </p:sp>
      <p:cxnSp>
        <p:nvCxnSpPr>
          <p:cNvPr id="24" name="23 Conector recto de flecha"/>
          <p:cNvCxnSpPr/>
          <p:nvPr/>
        </p:nvCxnSpPr>
        <p:spPr>
          <a:xfrm flipH="1" flipV="1">
            <a:off x="971600" y="3573016"/>
            <a:ext cx="3392760" cy="28083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395536" y="188640"/>
            <a:ext cx="9289032" cy="646331"/>
          </a:xfrm>
          <a:prstGeom prst="rect">
            <a:avLst/>
          </a:prstGeom>
          <a:noFill/>
        </p:spPr>
        <p:txBody>
          <a:bodyPr wrap="square" rtlCol="0">
            <a:spAutoFit/>
          </a:bodyPr>
          <a:lstStyle/>
          <a:p>
            <a:pPr algn="just"/>
            <a:r>
              <a:rPr lang="es-ES" sz="3600" dirty="0" smtClean="0">
                <a:solidFill>
                  <a:srgbClr val="FFFF00"/>
                </a:solidFill>
                <a:latin typeface="Cambria"/>
                <a:cs typeface="Cambria"/>
              </a:rPr>
              <a:t>3.- La doctrina de la elección incondicional</a:t>
            </a:r>
          </a:p>
        </p:txBody>
      </p:sp>
      <p:sp>
        <p:nvSpPr>
          <p:cNvPr id="3" name="5 CuadroTexto"/>
          <p:cNvSpPr txBox="1"/>
          <p:nvPr/>
        </p:nvSpPr>
        <p:spPr>
          <a:xfrm>
            <a:off x="539552" y="1052736"/>
            <a:ext cx="2088232" cy="584775"/>
          </a:xfrm>
          <a:prstGeom prst="rect">
            <a:avLst/>
          </a:prstGeom>
          <a:solidFill>
            <a:srgbClr val="7030A0"/>
          </a:solidFill>
        </p:spPr>
        <p:txBody>
          <a:bodyPr wrap="square" rtlCol="0">
            <a:spAutoFit/>
          </a:bodyPr>
          <a:lstStyle/>
          <a:p>
            <a:pPr algn="ctr"/>
            <a:r>
              <a:rPr lang="es-ES" sz="3200" dirty="0" smtClean="0">
                <a:latin typeface="Cambria"/>
                <a:cs typeface="Cambria"/>
              </a:rPr>
              <a:t>Definición</a:t>
            </a:r>
          </a:p>
        </p:txBody>
      </p:sp>
      <p:pic>
        <p:nvPicPr>
          <p:cNvPr id="4" name="Picture 2" descr="http://upload.wikimedia.org/wikipedia/commons/9/90/AHStrong.gif"/>
          <p:cNvPicPr>
            <a:picLocks noChangeAspect="1" noChangeArrowheads="1"/>
          </p:cNvPicPr>
          <p:nvPr/>
        </p:nvPicPr>
        <p:blipFill rotWithShape="1">
          <a:blip r:embed="rId2">
            <a:extLst>
              <a:ext uri="{28A0092B-C50C-407E-A947-70E740481C1C}">
                <a14:useLocalDpi xmlns:a14="http://schemas.microsoft.com/office/drawing/2010/main" val="0"/>
              </a:ext>
            </a:extLst>
          </a:blip>
          <a:srcRect b="7291"/>
          <a:stretch/>
        </p:blipFill>
        <p:spPr bwMode="auto">
          <a:xfrm>
            <a:off x="5724128" y="2852936"/>
            <a:ext cx="3299817" cy="37444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179512" y="1700808"/>
            <a:ext cx="8568952" cy="5047536"/>
          </a:xfrm>
          <a:prstGeom prst="rect">
            <a:avLst/>
          </a:prstGeom>
        </p:spPr>
        <p:txBody>
          <a:bodyPr wrap="square">
            <a:spAutoFit/>
          </a:bodyPr>
          <a:lstStyle/>
          <a:p>
            <a:pPr algn="just">
              <a:lnSpc>
                <a:spcPct val="115000"/>
              </a:lnSpc>
              <a:spcAft>
                <a:spcPts val="0"/>
              </a:spcAft>
            </a:pPr>
            <a:r>
              <a:rPr lang="es-ES" sz="2800" dirty="0">
                <a:latin typeface="Candara" charset="0"/>
                <a:ea typeface="ＭＳ 明朝" charset="-128"/>
              </a:rPr>
              <a:t>“Es el acto eterno de Dios por el cual, en su soberana benevolencia y </a:t>
            </a:r>
            <a:r>
              <a:rPr lang="es-ES" sz="2800" u="sng" dirty="0">
                <a:latin typeface="Candara" charset="0"/>
                <a:ea typeface="ＭＳ 明朝" charset="-128"/>
              </a:rPr>
              <a:t>sin atender a ningún mérito provisto que ellos hubieran de hacer</a:t>
            </a:r>
            <a:r>
              <a:rPr lang="es-ES" sz="2800" dirty="0">
                <a:latin typeface="Candara" charset="0"/>
                <a:ea typeface="ＭＳ 明朝" charset="-128"/>
              </a:rPr>
              <a:t>, escoge </a:t>
            </a:r>
            <a:endParaRPr lang="es-ES" sz="2800" dirty="0" smtClean="0">
              <a:latin typeface="Candara" charset="0"/>
              <a:ea typeface="ＭＳ 明朝" charset="-128"/>
            </a:endParaRPr>
          </a:p>
          <a:p>
            <a:pPr algn="just">
              <a:lnSpc>
                <a:spcPct val="115000"/>
              </a:lnSpc>
              <a:spcAft>
                <a:spcPts val="0"/>
              </a:spcAft>
            </a:pPr>
            <a:r>
              <a:rPr lang="es-ES" sz="2800" dirty="0" smtClean="0">
                <a:latin typeface="Candara" charset="0"/>
                <a:ea typeface="ＭＳ 明朝" charset="-128"/>
              </a:rPr>
              <a:t>algunos </a:t>
            </a:r>
            <a:r>
              <a:rPr lang="es-ES" sz="2800" dirty="0">
                <a:latin typeface="Candara" charset="0"/>
                <a:ea typeface="ＭＳ 明朝" charset="-128"/>
              </a:rPr>
              <a:t>de entre el número de los </a:t>
            </a:r>
            <a:endParaRPr lang="es-ES" sz="2800" dirty="0" smtClean="0">
              <a:latin typeface="Candara" charset="0"/>
              <a:ea typeface="ＭＳ 明朝" charset="-128"/>
            </a:endParaRPr>
          </a:p>
          <a:p>
            <a:pPr algn="just">
              <a:lnSpc>
                <a:spcPct val="115000"/>
              </a:lnSpc>
              <a:spcAft>
                <a:spcPts val="0"/>
              </a:spcAft>
            </a:pPr>
            <a:r>
              <a:rPr lang="es-ES" sz="2800" dirty="0" smtClean="0">
                <a:latin typeface="Candara" charset="0"/>
                <a:ea typeface="ＭＳ 明朝" charset="-128"/>
              </a:rPr>
              <a:t>pecadores</a:t>
            </a:r>
            <a:r>
              <a:rPr lang="es-ES" sz="2800" dirty="0">
                <a:latin typeface="Candara" charset="0"/>
                <a:ea typeface="ＭＳ 明朝" charset="-128"/>
              </a:rPr>
              <a:t>, para que lleguen a </a:t>
            </a:r>
            <a:r>
              <a:rPr lang="es-ES" sz="2800" dirty="0" smtClean="0">
                <a:latin typeface="Candara" charset="0"/>
                <a:ea typeface="ＭＳ 明朝" charset="-128"/>
              </a:rPr>
              <a:t>ser</a:t>
            </a:r>
          </a:p>
          <a:p>
            <a:pPr algn="just">
              <a:lnSpc>
                <a:spcPct val="115000"/>
              </a:lnSpc>
              <a:spcAft>
                <a:spcPts val="0"/>
              </a:spcAft>
            </a:pPr>
            <a:r>
              <a:rPr lang="es-ES" sz="2800" dirty="0" smtClean="0">
                <a:latin typeface="Candara" charset="0"/>
                <a:ea typeface="ＭＳ 明朝" charset="-128"/>
              </a:rPr>
              <a:t> </a:t>
            </a:r>
            <a:r>
              <a:rPr lang="es-ES" sz="2800" dirty="0">
                <a:latin typeface="Candara" charset="0"/>
                <a:ea typeface="ＭＳ 明朝" charset="-128"/>
              </a:rPr>
              <a:t>recipientes de la especial gracia de </a:t>
            </a:r>
            <a:endParaRPr lang="es-ES" sz="2800" dirty="0" smtClean="0">
              <a:latin typeface="Candara" charset="0"/>
              <a:ea typeface="ＭＳ 明朝" charset="-128"/>
            </a:endParaRPr>
          </a:p>
          <a:p>
            <a:pPr algn="just">
              <a:lnSpc>
                <a:spcPct val="115000"/>
              </a:lnSpc>
              <a:spcAft>
                <a:spcPts val="0"/>
              </a:spcAft>
            </a:pPr>
            <a:r>
              <a:rPr lang="es-ES" sz="2800" dirty="0" smtClean="0">
                <a:latin typeface="Candara" charset="0"/>
                <a:ea typeface="ＭＳ 明朝" charset="-128"/>
              </a:rPr>
              <a:t>su </a:t>
            </a:r>
            <a:r>
              <a:rPr lang="es-ES" sz="2800" dirty="0">
                <a:latin typeface="Candara" charset="0"/>
                <a:ea typeface="ＭＳ 明朝" charset="-128"/>
              </a:rPr>
              <a:t>Espíritu, y, por lo tanto, a ser </a:t>
            </a:r>
            <a:endParaRPr lang="es-ES" sz="2800" dirty="0" smtClean="0">
              <a:latin typeface="Candara" charset="0"/>
              <a:ea typeface="ＭＳ 明朝" charset="-128"/>
            </a:endParaRPr>
          </a:p>
          <a:p>
            <a:pPr algn="just">
              <a:lnSpc>
                <a:spcPct val="115000"/>
              </a:lnSpc>
              <a:spcAft>
                <a:spcPts val="0"/>
              </a:spcAft>
            </a:pPr>
            <a:r>
              <a:rPr lang="es-ES" sz="2800" dirty="0" smtClean="0">
                <a:latin typeface="Candara" charset="0"/>
                <a:ea typeface="ＭＳ 明朝" charset="-128"/>
              </a:rPr>
              <a:t>hechos </a:t>
            </a:r>
            <a:r>
              <a:rPr lang="es-ES" sz="2800" dirty="0">
                <a:latin typeface="Candara" charset="0"/>
                <a:ea typeface="ＭＳ 明朝" charset="-128"/>
              </a:rPr>
              <a:t>partícipes de la </a:t>
            </a:r>
            <a:r>
              <a:rPr lang="es-ES" sz="2800" dirty="0" smtClean="0">
                <a:latin typeface="Candara" charset="0"/>
                <a:ea typeface="ＭＳ 明朝" charset="-128"/>
              </a:rPr>
              <a:t>salvación</a:t>
            </a:r>
          </a:p>
          <a:p>
            <a:pPr algn="just">
              <a:lnSpc>
                <a:spcPct val="115000"/>
              </a:lnSpc>
              <a:spcAft>
                <a:spcPts val="0"/>
              </a:spcAft>
            </a:pPr>
            <a:r>
              <a:rPr lang="es-ES" sz="2800" dirty="0" smtClean="0">
                <a:latin typeface="Candara" charset="0"/>
                <a:ea typeface="ＭＳ 明朝" charset="-128"/>
              </a:rPr>
              <a:t> </a:t>
            </a:r>
            <a:r>
              <a:rPr lang="es-ES" sz="2800" dirty="0">
                <a:latin typeface="Candara" charset="0"/>
                <a:ea typeface="ＭＳ 明朝" charset="-128"/>
              </a:rPr>
              <a:t>obtenida por Jesucristo.” </a:t>
            </a:r>
            <a:endParaRPr lang="es-ES" sz="2800" dirty="0" smtClean="0">
              <a:latin typeface="Candara" charset="0"/>
              <a:ea typeface="ＭＳ 明朝" charset="-128"/>
            </a:endParaRPr>
          </a:p>
          <a:p>
            <a:pPr algn="just">
              <a:lnSpc>
                <a:spcPct val="115000"/>
              </a:lnSpc>
              <a:spcAft>
                <a:spcPts val="0"/>
              </a:spcAft>
            </a:pPr>
            <a:r>
              <a:rPr lang="es-ES" sz="2800" b="1" dirty="0" smtClean="0">
                <a:latin typeface="Candara" charset="0"/>
                <a:ea typeface="ＭＳ 明朝" charset="-128"/>
              </a:rPr>
              <a:t>(</a:t>
            </a:r>
            <a:r>
              <a:rPr lang="es-ES" sz="2800" b="1" dirty="0">
                <a:latin typeface="Candara" charset="0"/>
                <a:ea typeface="ＭＳ 明朝" charset="-128"/>
              </a:rPr>
              <a:t>A.H. </a:t>
            </a:r>
            <a:r>
              <a:rPr lang="es-ES" sz="2800" b="1" dirty="0" err="1">
                <a:latin typeface="Candara" charset="0"/>
                <a:ea typeface="ＭＳ 明朝" charset="-128"/>
              </a:rPr>
              <a:t>Strong</a:t>
            </a:r>
            <a:r>
              <a:rPr lang="es-ES" sz="2800" b="1" dirty="0">
                <a:latin typeface="Candara" charset="0"/>
                <a:ea typeface="ＭＳ 明朝" charset="-128"/>
              </a:rPr>
              <a:t>)</a:t>
            </a:r>
            <a:r>
              <a:rPr lang="es-ES" sz="2800" dirty="0">
                <a:latin typeface="Candara" charset="0"/>
                <a:ea typeface="ＭＳ 明朝" charset="-128"/>
              </a:rPr>
              <a:t> </a:t>
            </a:r>
            <a:endParaRPr lang="es-ES" sz="2800" dirty="0">
              <a:effectLst/>
              <a:latin typeface="Times New Roman" charset="0"/>
              <a:ea typeface="ＭＳ 明朝" charset="-128"/>
            </a:endParaRPr>
          </a:p>
        </p:txBody>
      </p:sp>
    </p:spTree>
    <p:extLst>
      <p:ext uri="{BB962C8B-B14F-4D97-AF65-F5344CB8AC3E}">
        <p14:creationId xmlns:p14="http://schemas.microsoft.com/office/powerpoint/2010/main" val="188355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r="49999"/>
          <a:stretch/>
        </p:blipFill>
        <p:spPr>
          <a:xfrm>
            <a:off x="2411760" y="2496964"/>
            <a:ext cx="4572000" cy="4136228"/>
          </a:xfrm>
          <a:prstGeom prst="rect">
            <a:avLst/>
          </a:prstGeom>
        </p:spPr>
      </p:pic>
      <p:sp>
        <p:nvSpPr>
          <p:cNvPr id="3" name="Rectángulo 2"/>
          <p:cNvSpPr/>
          <p:nvPr/>
        </p:nvSpPr>
        <p:spPr>
          <a:xfrm>
            <a:off x="-36512" y="184572"/>
            <a:ext cx="9217024" cy="2308324"/>
          </a:xfrm>
          <a:prstGeom prst="rect">
            <a:avLst/>
          </a:prstGeom>
        </p:spPr>
        <p:txBody>
          <a:bodyPr wrap="square">
            <a:spAutoFit/>
          </a:bodyPr>
          <a:lstStyle/>
          <a:p>
            <a:pPr algn="ctr"/>
            <a:r>
              <a:rPr lang="es-ES" sz="3600" dirty="0">
                <a:latin typeface="Candara" charset="0"/>
                <a:ea typeface="ＭＳ 明朝" charset="-128"/>
                <a:cs typeface="Times New Roman" charset="0"/>
              </a:rPr>
              <a:t>“La elección es una decisión soberana de Dios. Dios nos escoge porque decidió concedernos su amor. No se debió a una fe o mérito previsto en nosotros</a:t>
            </a:r>
            <a:r>
              <a:rPr lang="es-ES" sz="3600" dirty="0" smtClean="0">
                <a:latin typeface="Candara" charset="0"/>
                <a:ea typeface="ＭＳ 明朝" charset="-128"/>
                <a:cs typeface="Times New Roman" charset="0"/>
              </a:rPr>
              <a:t>.” (Wayne </a:t>
            </a:r>
            <a:r>
              <a:rPr lang="es-ES" sz="3600" dirty="0" err="1" smtClean="0">
                <a:latin typeface="Candara" charset="0"/>
                <a:ea typeface="ＭＳ 明朝" charset="-128"/>
                <a:cs typeface="Times New Roman" charset="0"/>
              </a:rPr>
              <a:t>Grudem</a:t>
            </a:r>
            <a:r>
              <a:rPr lang="es-ES" sz="3600" dirty="0" smtClean="0">
                <a:latin typeface="Candara" charset="0"/>
                <a:ea typeface="ＭＳ 明朝" charset="-128"/>
                <a:cs typeface="Times New Roman" charset="0"/>
              </a:rPr>
              <a:t>) </a:t>
            </a:r>
            <a:endParaRPr lang="es-ES" sz="3600" dirty="0"/>
          </a:p>
        </p:txBody>
      </p:sp>
    </p:spTree>
    <p:extLst>
      <p:ext uri="{BB962C8B-B14F-4D97-AF65-F5344CB8AC3E}">
        <p14:creationId xmlns:p14="http://schemas.microsoft.com/office/powerpoint/2010/main" val="159804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348" y="116632"/>
            <a:ext cx="8964487" cy="2462213"/>
          </a:xfrm>
          <a:prstGeom prst="rect">
            <a:avLst/>
          </a:prstGeom>
          <a:noFill/>
        </p:spPr>
        <p:txBody>
          <a:bodyPr wrap="square" rtlCol="0">
            <a:spAutoFit/>
          </a:bodyPr>
          <a:lstStyle/>
          <a:p>
            <a:pPr algn="ctr">
              <a:lnSpc>
                <a:spcPct val="130000"/>
              </a:lnSpc>
            </a:pPr>
            <a:r>
              <a:rPr lang="es-ES" sz="4000" dirty="0" smtClean="0">
                <a:latin typeface="Bank Gothic"/>
                <a:cs typeface="Bank Gothic"/>
              </a:rPr>
              <a:t>SECCION 3. </a:t>
            </a:r>
          </a:p>
          <a:p>
            <a:pPr algn="ctr">
              <a:lnSpc>
                <a:spcPct val="130000"/>
              </a:lnSpc>
            </a:pPr>
            <a:r>
              <a:rPr lang="es-ES" sz="4000" dirty="0" smtClean="0">
                <a:latin typeface="Bank Gothic"/>
                <a:cs typeface="Bank Gothic"/>
              </a:rPr>
              <a:t>LA ELECCION INCONDICIONAL  </a:t>
            </a:r>
            <a:endParaRPr lang="es-ES" sz="4000" dirty="0">
              <a:latin typeface="Bank Gothic"/>
              <a:cs typeface="Bank Gothic"/>
            </a:endParaRPr>
          </a:p>
        </p:txBody>
      </p:sp>
      <p:pic>
        <p:nvPicPr>
          <p:cNvPr id="3" name="Picture 2" descr="http://images.fineartamerica.com/images-medium-large/rotten-apples-bernard-jaube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9144000" cy="42077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67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896493"/>
            <a:ext cx="4293096" cy="3961507"/>
          </a:xfrm>
          <a:prstGeom prst="rect">
            <a:avLst/>
          </a:prstGeom>
          <a:ln>
            <a:noFill/>
          </a:ln>
          <a:effectLst>
            <a:softEdge rad="112500"/>
          </a:effectLst>
        </p:spPr>
      </p:pic>
      <p:sp>
        <p:nvSpPr>
          <p:cNvPr id="3" name="Rectángulo 2"/>
          <p:cNvSpPr/>
          <p:nvPr/>
        </p:nvSpPr>
        <p:spPr>
          <a:xfrm>
            <a:off x="80120" y="-27384"/>
            <a:ext cx="8812360" cy="2923877"/>
          </a:xfrm>
          <a:prstGeom prst="rect">
            <a:avLst/>
          </a:prstGeom>
        </p:spPr>
        <p:txBody>
          <a:bodyPr wrap="square">
            <a:spAutoFit/>
          </a:bodyPr>
          <a:lstStyle/>
          <a:p>
            <a:pPr algn="just">
              <a:lnSpc>
                <a:spcPct val="115000"/>
              </a:lnSpc>
              <a:spcAft>
                <a:spcPts val="0"/>
              </a:spcAft>
            </a:pPr>
            <a:r>
              <a:rPr lang="es-ES" sz="3200" i="1" dirty="0">
                <a:latin typeface="Candara" charset="0"/>
                <a:ea typeface="Times New Roman" charset="0"/>
              </a:rPr>
              <a:t>"La elección incondicional es una doctrina bíblica establecida a partir de aquellos pasajes que muestran que, desde la eternidad pasada, Dios hizo una elección de un grupo de personas, las cuales Él predestino para salvación".  </a:t>
            </a:r>
            <a:r>
              <a:rPr lang="es-ES" sz="3200" b="1" dirty="0">
                <a:latin typeface="Candara" charset="0"/>
                <a:ea typeface="Times New Roman" charset="0"/>
              </a:rPr>
              <a:t>(Miguel </a:t>
            </a:r>
            <a:r>
              <a:rPr lang="es-ES" sz="3200" b="1" dirty="0" err="1">
                <a:latin typeface="Candara" charset="0"/>
                <a:ea typeface="Times New Roman" charset="0"/>
              </a:rPr>
              <a:t>Nuñez</a:t>
            </a:r>
            <a:r>
              <a:rPr lang="es-ES" sz="3200" b="1" dirty="0">
                <a:latin typeface="Candara" charset="0"/>
                <a:ea typeface="Times New Roman" charset="0"/>
              </a:rPr>
              <a:t>) </a:t>
            </a:r>
            <a:endParaRPr lang="es-ES" sz="3200" dirty="0">
              <a:effectLst/>
              <a:latin typeface="Times New Roman" charset="0"/>
              <a:ea typeface="ＭＳ 明朝" charset="-128"/>
            </a:endParaRPr>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5" y="3140968"/>
            <a:ext cx="4680519" cy="3717032"/>
          </a:xfrm>
          <a:prstGeom prst="rect">
            <a:avLst/>
          </a:prstGeom>
          <a:ln>
            <a:noFill/>
          </a:ln>
          <a:effectLst>
            <a:softEdge rad="112500"/>
          </a:effectLst>
        </p:spPr>
      </p:pic>
      <p:sp>
        <p:nvSpPr>
          <p:cNvPr id="3" name="Rectángulo 2"/>
          <p:cNvSpPr/>
          <p:nvPr/>
        </p:nvSpPr>
        <p:spPr>
          <a:xfrm>
            <a:off x="-324544" y="-42895"/>
            <a:ext cx="9217024" cy="5909310"/>
          </a:xfrm>
          <a:prstGeom prst="rect">
            <a:avLst/>
          </a:prstGeom>
        </p:spPr>
        <p:txBody>
          <a:bodyPr wrap="square">
            <a:spAutoFit/>
          </a:bodyPr>
          <a:lstStyle/>
          <a:p>
            <a:pPr marL="457200" algn="just">
              <a:lnSpc>
                <a:spcPct val="150000"/>
              </a:lnSpc>
              <a:spcAft>
                <a:spcPts val="0"/>
              </a:spcAft>
            </a:pPr>
            <a:r>
              <a:rPr lang="es-ES_tradnl" sz="2800" i="1" dirty="0">
                <a:latin typeface="Candara" charset="0"/>
                <a:ea typeface="ＭＳ 明朝" charset="-128"/>
                <a:cs typeface="Times New Roman" charset="0"/>
              </a:rPr>
              <a:t>"Si todos nosotros somos tan depravados que no podemos venir a Dios sin haber nacido de nuevo por la gracia irresistible de Dios, y si Cristo compra esta gracia particular en la cruz, entonces queda claro que la salvación de cualquiera de nosotros se debe a la elección de  Dios. </a:t>
            </a:r>
            <a:endParaRPr lang="es-ES_tradnl" sz="2800" i="1" dirty="0" smtClean="0">
              <a:latin typeface="Candara" charset="0"/>
              <a:ea typeface="ＭＳ 明朝" charset="-128"/>
              <a:cs typeface="Times New Roman" charset="0"/>
            </a:endParaRPr>
          </a:p>
          <a:p>
            <a:pPr marL="457200" algn="just">
              <a:lnSpc>
                <a:spcPct val="150000"/>
              </a:lnSpc>
              <a:spcAft>
                <a:spcPts val="0"/>
              </a:spcAft>
            </a:pPr>
            <a:r>
              <a:rPr lang="es-ES_tradnl" sz="2800" i="1" dirty="0" smtClean="0">
                <a:latin typeface="Candara" charset="0"/>
                <a:ea typeface="ＭＳ 明朝" charset="-128"/>
                <a:cs typeface="Times New Roman" charset="0"/>
              </a:rPr>
              <a:t>Él </a:t>
            </a:r>
            <a:r>
              <a:rPr lang="es-ES_tradnl" sz="2800" i="1" dirty="0">
                <a:latin typeface="Candara" charset="0"/>
                <a:ea typeface="ＭＳ 明朝" charset="-128"/>
                <a:cs typeface="Times New Roman" charset="0"/>
              </a:rPr>
              <a:t>escogió a aquellos para </a:t>
            </a:r>
            <a:endParaRPr lang="es-ES_tradnl" sz="2800" i="1" dirty="0" smtClean="0">
              <a:latin typeface="Candara" charset="0"/>
              <a:ea typeface="ＭＳ 明朝" charset="-128"/>
              <a:cs typeface="Times New Roman" charset="0"/>
            </a:endParaRPr>
          </a:p>
          <a:p>
            <a:pPr marL="457200" algn="just">
              <a:lnSpc>
                <a:spcPct val="150000"/>
              </a:lnSpc>
              <a:spcAft>
                <a:spcPts val="0"/>
              </a:spcAft>
            </a:pPr>
            <a:r>
              <a:rPr lang="es-ES_tradnl" sz="2800" i="1" dirty="0" smtClean="0">
                <a:latin typeface="Candara" charset="0"/>
                <a:ea typeface="ＭＳ 明朝" charset="-128"/>
                <a:cs typeface="Times New Roman" charset="0"/>
              </a:rPr>
              <a:t>quienes </a:t>
            </a:r>
            <a:r>
              <a:rPr lang="es-ES_tradnl" sz="2800" i="1" dirty="0">
                <a:latin typeface="Candara" charset="0"/>
                <a:ea typeface="ＭＳ 明朝" charset="-128"/>
                <a:cs typeface="Times New Roman" charset="0"/>
              </a:rPr>
              <a:t>compraría y </a:t>
            </a:r>
            <a:endParaRPr lang="es-ES_tradnl" sz="2800" i="1" dirty="0" smtClean="0">
              <a:latin typeface="Candara" charset="0"/>
              <a:ea typeface="ＭＳ 明朝" charset="-128"/>
              <a:cs typeface="Times New Roman" charset="0"/>
            </a:endParaRPr>
          </a:p>
          <a:p>
            <a:pPr marL="457200" algn="just">
              <a:lnSpc>
                <a:spcPct val="150000"/>
              </a:lnSpc>
              <a:spcAft>
                <a:spcPts val="0"/>
              </a:spcAft>
            </a:pPr>
            <a:r>
              <a:rPr lang="es-ES_tradnl" sz="2800" i="1" dirty="0" smtClean="0">
                <a:latin typeface="Candara" charset="0"/>
                <a:ea typeface="ＭＳ 明朝" charset="-128"/>
                <a:cs typeface="Times New Roman" charset="0"/>
              </a:rPr>
              <a:t>mostraría </a:t>
            </a:r>
            <a:r>
              <a:rPr lang="es-ES_tradnl" sz="2800" i="1" dirty="0">
                <a:latin typeface="Candara" charset="0"/>
                <a:ea typeface="ＭＳ 明朝" charset="-128"/>
                <a:cs typeface="Times New Roman" charset="0"/>
              </a:rPr>
              <a:t>tal </a:t>
            </a:r>
            <a:r>
              <a:rPr lang="es-ES_tradnl" sz="2800" i="1" dirty="0" smtClean="0">
                <a:latin typeface="Candara" charset="0"/>
                <a:ea typeface="ＭＳ 明朝" charset="-128"/>
                <a:cs typeface="Times New Roman" charset="0"/>
              </a:rPr>
              <a:t>gracia</a:t>
            </a:r>
          </a:p>
          <a:p>
            <a:pPr marL="457200" algn="just">
              <a:lnSpc>
                <a:spcPct val="150000"/>
              </a:lnSpc>
              <a:spcAft>
                <a:spcPts val="0"/>
              </a:spcAft>
            </a:pPr>
            <a:r>
              <a:rPr lang="es-ES_tradnl" sz="2800" i="1" dirty="0" smtClean="0">
                <a:latin typeface="Candara" charset="0"/>
                <a:ea typeface="ＭＳ 明朝" charset="-128"/>
                <a:cs typeface="Times New Roman" charset="0"/>
              </a:rPr>
              <a:t> </a:t>
            </a:r>
            <a:r>
              <a:rPr lang="es-ES_tradnl" sz="2800" i="1" dirty="0">
                <a:latin typeface="Candara" charset="0"/>
                <a:ea typeface="ＭＳ 明朝" charset="-128"/>
                <a:cs typeface="Times New Roman" charset="0"/>
              </a:rPr>
              <a:t>irresistible".</a:t>
            </a:r>
            <a:r>
              <a:rPr lang="es-ES_tradnl" sz="2800" dirty="0">
                <a:latin typeface="Candara" charset="0"/>
                <a:ea typeface="ＭＳ 明朝" charset="-128"/>
                <a:cs typeface="Times New Roman" charset="0"/>
              </a:rPr>
              <a:t>  </a:t>
            </a:r>
            <a:r>
              <a:rPr lang="es-ES_tradnl" sz="2800" b="1" dirty="0">
                <a:latin typeface="Candara" charset="0"/>
                <a:ea typeface="ＭＳ 明朝" charset="-128"/>
                <a:cs typeface="Times New Roman" charset="0"/>
              </a:rPr>
              <a:t>(John </a:t>
            </a:r>
            <a:r>
              <a:rPr lang="es-ES_tradnl" sz="2800" b="1" dirty="0" err="1">
                <a:latin typeface="Candara" charset="0"/>
                <a:ea typeface="ＭＳ 明朝" charset="-128"/>
                <a:cs typeface="Times New Roman" charset="0"/>
              </a:rPr>
              <a:t>Piper</a:t>
            </a:r>
            <a:r>
              <a:rPr lang="es-ES_tradnl" sz="2800" b="1" dirty="0">
                <a:latin typeface="Candara" charset="0"/>
                <a:ea typeface="ＭＳ 明朝" charset="-128"/>
                <a:cs typeface="Times New Roman" charset="0"/>
              </a:rPr>
              <a:t>)</a:t>
            </a:r>
            <a:r>
              <a:rPr lang="es-ES_tradnl" sz="2800" dirty="0">
                <a:latin typeface="Candara" charset="0"/>
                <a:ea typeface="ＭＳ 明朝" charset="-128"/>
                <a:cs typeface="Times New Roman" charset="0"/>
              </a:rPr>
              <a:t> </a:t>
            </a:r>
            <a:endParaRPr lang="es-ES" sz="28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154489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3417"/>
          <a:stretch/>
        </p:blipFill>
        <p:spPr>
          <a:xfrm>
            <a:off x="22792" y="3573016"/>
            <a:ext cx="9301735" cy="3279522"/>
          </a:xfrm>
          <a:prstGeom prst="rect">
            <a:avLst/>
          </a:prstGeom>
        </p:spPr>
      </p:pic>
      <p:sp>
        <p:nvSpPr>
          <p:cNvPr id="3" name="Rectángulo 2"/>
          <p:cNvSpPr/>
          <p:nvPr/>
        </p:nvSpPr>
        <p:spPr>
          <a:xfrm>
            <a:off x="251520" y="1582921"/>
            <a:ext cx="8964488" cy="2062103"/>
          </a:xfrm>
          <a:prstGeom prst="rect">
            <a:avLst/>
          </a:prstGeom>
        </p:spPr>
        <p:txBody>
          <a:bodyPr wrap="square">
            <a:spAutoFit/>
          </a:bodyPr>
          <a:lstStyle/>
          <a:p>
            <a:pPr algn="ctr"/>
            <a:r>
              <a:rPr lang="es-ES" sz="3200" dirty="0" smtClean="0">
                <a:latin typeface="Avenir Book" charset="0"/>
                <a:ea typeface="Avenir Book" charset="0"/>
                <a:cs typeface="Avenir Book" charset="0"/>
              </a:rPr>
              <a:t>2ª Ped. 2:4 Porque </a:t>
            </a:r>
            <a:r>
              <a:rPr lang="es-ES" sz="3200" dirty="0">
                <a:latin typeface="Avenir Book" charset="0"/>
                <a:ea typeface="Avenir Book" charset="0"/>
                <a:cs typeface="Avenir Book" charset="0"/>
              </a:rPr>
              <a:t>si </a:t>
            </a:r>
            <a:r>
              <a:rPr lang="es-ES" sz="3200" b="1" i="1" dirty="0">
                <a:latin typeface="Avenir Book" charset="0"/>
                <a:ea typeface="Avenir Book" charset="0"/>
                <a:cs typeface="Avenir Book" charset="0"/>
              </a:rPr>
              <a:t>Dios no perdonó a los ángeles que pecaron</a:t>
            </a:r>
            <a:r>
              <a:rPr lang="es-ES" sz="3200" dirty="0">
                <a:latin typeface="Avenir Book" charset="0"/>
                <a:ea typeface="Avenir Book" charset="0"/>
                <a:cs typeface="Avenir Book" charset="0"/>
              </a:rPr>
              <a:t>, sino que arrojándolos al infierno los entregó a prisiones de oscuridad, para ser reservados al juicio;</a:t>
            </a:r>
          </a:p>
        </p:txBody>
      </p:sp>
      <p:sp>
        <p:nvSpPr>
          <p:cNvPr id="4" name="Rectángulo 3"/>
          <p:cNvSpPr/>
          <p:nvPr/>
        </p:nvSpPr>
        <p:spPr>
          <a:xfrm>
            <a:off x="107504" y="88756"/>
            <a:ext cx="9798934" cy="1107996"/>
          </a:xfrm>
          <a:prstGeom prst="rect">
            <a:avLst/>
          </a:prstGeom>
        </p:spPr>
        <p:txBody>
          <a:bodyPr wrap="square">
            <a:spAutoFit/>
          </a:bodyPr>
          <a:lstStyle/>
          <a:p>
            <a:r>
              <a:rPr lang="es-ES" sz="3300" b="1" dirty="0">
                <a:solidFill>
                  <a:srgbClr val="FFFF00"/>
                </a:solidFill>
                <a:latin typeface="Cambria" charset="0"/>
                <a:ea typeface="ＭＳ 明朝" charset="-128"/>
                <a:cs typeface="Times New Roman" charset="0"/>
              </a:rPr>
              <a:t>a.- Sería </a:t>
            </a:r>
            <a:r>
              <a:rPr lang="es-ES" sz="3300" b="1" dirty="0">
                <a:solidFill>
                  <a:srgbClr val="FFFF00"/>
                </a:solidFill>
                <a:latin typeface="Cambria" charset="0"/>
                <a:ea typeface="Cambria" charset="0"/>
                <a:cs typeface="Cambria" charset="0"/>
              </a:rPr>
              <a:t>perfectamente justo que Dios </a:t>
            </a:r>
            <a:r>
              <a:rPr lang="es-ES" sz="3300" b="1" dirty="0" smtClean="0">
                <a:solidFill>
                  <a:srgbClr val="FFFF00"/>
                </a:solidFill>
                <a:latin typeface="Cambria" charset="0"/>
                <a:ea typeface="Cambria" charset="0"/>
                <a:cs typeface="Cambria" charset="0"/>
              </a:rPr>
              <a:t>NO </a:t>
            </a:r>
          </a:p>
          <a:p>
            <a:r>
              <a:rPr lang="es-ES" sz="3300" b="1" dirty="0" smtClean="0">
                <a:solidFill>
                  <a:srgbClr val="FFFF00"/>
                </a:solidFill>
                <a:latin typeface="Cambria" charset="0"/>
                <a:ea typeface="Cambria" charset="0"/>
                <a:cs typeface="Cambria" charset="0"/>
              </a:rPr>
              <a:t>      salvara a </a:t>
            </a:r>
            <a:r>
              <a:rPr lang="es-ES" sz="3300" b="1" dirty="0">
                <a:solidFill>
                  <a:srgbClr val="FFFF00"/>
                </a:solidFill>
                <a:latin typeface="Cambria" charset="0"/>
                <a:ea typeface="Cambria" charset="0"/>
                <a:cs typeface="Cambria" charset="0"/>
              </a:rPr>
              <a:t>nadie </a:t>
            </a:r>
            <a:r>
              <a:rPr lang="es-ES" sz="3300" b="1" dirty="0" smtClean="0">
                <a:solidFill>
                  <a:srgbClr val="FFFF00"/>
                </a:solidFill>
                <a:latin typeface="Cambria" charset="0"/>
                <a:ea typeface="Cambria" charset="0"/>
                <a:cs typeface="Cambria" charset="0"/>
              </a:rPr>
              <a:t> </a:t>
            </a:r>
            <a:r>
              <a:rPr lang="es-ES" sz="3300" b="1" dirty="0">
                <a:solidFill>
                  <a:srgbClr val="FFFF00"/>
                </a:solidFill>
                <a:latin typeface="Cambria" charset="0"/>
                <a:ea typeface="Cambria" charset="0"/>
                <a:cs typeface="Cambria" charset="0"/>
              </a:rPr>
              <a:t>(como hizo con los ángeles</a:t>
            </a:r>
            <a:r>
              <a:rPr lang="es-ES" sz="3300" b="1" dirty="0" smtClean="0">
                <a:solidFill>
                  <a:srgbClr val="FFFF00"/>
                </a:solidFill>
                <a:latin typeface="Cambria" charset="0"/>
                <a:ea typeface="Cambria" charset="0"/>
                <a:cs typeface="Cambria" charset="0"/>
              </a:rPr>
              <a:t>) </a:t>
            </a:r>
            <a:endParaRPr lang="es-ES" sz="3300" dirty="0">
              <a:solidFill>
                <a:srgbClr val="FFFF00"/>
              </a:solidFill>
              <a:latin typeface="Cambria" charset="0"/>
              <a:ea typeface="Cambria" charset="0"/>
              <a:cs typeface="Cambria" charset="0"/>
            </a:endParaRPr>
          </a:p>
        </p:txBody>
      </p:sp>
    </p:spTree>
    <p:extLst>
      <p:ext uri="{BB962C8B-B14F-4D97-AF65-F5344CB8AC3E}">
        <p14:creationId xmlns:p14="http://schemas.microsoft.com/office/powerpoint/2010/main" val="14339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52362" b="8201"/>
          <a:stretch/>
        </p:blipFill>
        <p:spPr>
          <a:xfrm>
            <a:off x="-612576" y="-30434"/>
            <a:ext cx="10369152" cy="2163289"/>
          </a:xfrm>
          <a:prstGeom prst="rect">
            <a:avLst/>
          </a:prstGeom>
        </p:spPr>
      </p:pic>
      <p:sp>
        <p:nvSpPr>
          <p:cNvPr id="3" name="Rectángulo 2"/>
          <p:cNvSpPr/>
          <p:nvPr/>
        </p:nvSpPr>
        <p:spPr>
          <a:xfrm>
            <a:off x="108520" y="2420888"/>
            <a:ext cx="9035480" cy="2785378"/>
          </a:xfrm>
          <a:prstGeom prst="rect">
            <a:avLst/>
          </a:prstGeom>
        </p:spPr>
        <p:txBody>
          <a:bodyPr wrap="square">
            <a:spAutoFit/>
          </a:bodyPr>
          <a:lstStyle/>
          <a:p>
            <a:pPr algn="just">
              <a:spcAft>
                <a:spcPts val="0"/>
              </a:spcAft>
            </a:pPr>
            <a:r>
              <a:rPr lang="es-ES" sz="3500" b="1" dirty="0" smtClean="0">
                <a:latin typeface="Avenir Book" charset="0"/>
                <a:ea typeface="Avenir Book" charset="0"/>
                <a:cs typeface="Avenir Book" charset="0"/>
              </a:rPr>
              <a:t> Ro</a:t>
            </a:r>
            <a:r>
              <a:rPr lang="es-ES" sz="3500" b="1" dirty="0">
                <a:latin typeface="Avenir Book" charset="0"/>
                <a:ea typeface="Avenir Book" charset="0"/>
                <a:cs typeface="Avenir Book" charset="0"/>
              </a:rPr>
              <a:t>. 8:29</a:t>
            </a:r>
            <a:r>
              <a:rPr lang="es-ES" sz="3500" dirty="0">
                <a:latin typeface="Avenir Book" charset="0"/>
                <a:ea typeface="Avenir Book" charset="0"/>
                <a:cs typeface="Avenir Book" charset="0"/>
              </a:rPr>
              <a:t>  Porque a los que </a:t>
            </a:r>
            <a:r>
              <a:rPr lang="es-ES" sz="3500" dirty="0" smtClean="0">
                <a:latin typeface="Avenir Book" charset="0"/>
                <a:ea typeface="Avenir Book" charset="0"/>
                <a:cs typeface="Avenir Book" charset="0"/>
              </a:rPr>
              <a:t>antes </a:t>
            </a:r>
            <a:r>
              <a:rPr lang="es-ES" sz="3600" b="1" i="1" dirty="0" smtClean="0">
                <a:solidFill>
                  <a:srgbClr val="FFC000"/>
                </a:solidFill>
                <a:latin typeface="Avenir Book" charset="0"/>
                <a:ea typeface="Avenir Book" charset="0"/>
                <a:cs typeface="Avenir Book" charset="0"/>
              </a:rPr>
              <a:t>conoció</a:t>
            </a:r>
            <a:r>
              <a:rPr lang="es-ES" sz="3500" dirty="0" smtClean="0">
                <a:latin typeface="Avenir Book" charset="0"/>
                <a:ea typeface="Avenir Book" charset="0"/>
                <a:cs typeface="Avenir Book" charset="0"/>
              </a:rPr>
              <a:t>,</a:t>
            </a:r>
          </a:p>
          <a:p>
            <a:pPr algn="just">
              <a:spcAft>
                <a:spcPts val="0"/>
              </a:spcAft>
            </a:pPr>
            <a:r>
              <a:rPr lang="es-ES" sz="3500" dirty="0">
                <a:latin typeface="Avenir Book" charset="0"/>
                <a:ea typeface="Avenir Book" charset="0"/>
                <a:cs typeface="Avenir Book" charset="0"/>
              </a:rPr>
              <a:t> </a:t>
            </a:r>
            <a:r>
              <a:rPr lang="es-ES" sz="3500" dirty="0" smtClean="0">
                <a:latin typeface="Avenir Book" charset="0"/>
                <a:ea typeface="Avenir Book" charset="0"/>
                <a:cs typeface="Avenir Book" charset="0"/>
              </a:rPr>
              <a:t>        también los </a:t>
            </a:r>
            <a:r>
              <a:rPr lang="es-ES" sz="3500" b="1" i="1" dirty="0" err="1" smtClean="0">
                <a:solidFill>
                  <a:srgbClr val="FFC000"/>
                </a:solidFill>
                <a:latin typeface="Avenir Book" charset="0"/>
                <a:ea typeface="Avenir Book" charset="0"/>
                <a:cs typeface="Avenir Book" charset="0"/>
              </a:rPr>
              <a:t>predestin</a:t>
            </a:r>
            <a:r>
              <a:rPr lang="es-ES_tradnl" sz="3500" b="1" i="1" dirty="0" err="1" smtClean="0">
                <a:solidFill>
                  <a:srgbClr val="FFC000"/>
                </a:solidFill>
                <a:latin typeface="Avenir Book" charset="0"/>
                <a:ea typeface="Avenir Book" charset="0"/>
                <a:cs typeface="Avenir Book" charset="0"/>
              </a:rPr>
              <a:t>ó</a:t>
            </a:r>
            <a:r>
              <a:rPr lang="es-ES" sz="3500" dirty="0" smtClean="0">
                <a:latin typeface="Avenir Book" charset="0"/>
                <a:ea typeface="Avenir Book" charset="0"/>
                <a:cs typeface="Avenir Book" charset="0"/>
              </a:rPr>
              <a:t> para que</a:t>
            </a:r>
          </a:p>
          <a:p>
            <a:pPr algn="just">
              <a:spcAft>
                <a:spcPts val="0"/>
              </a:spcAft>
            </a:pPr>
            <a:r>
              <a:rPr lang="es-ES" sz="3500" dirty="0">
                <a:latin typeface="Avenir Book" charset="0"/>
                <a:ea typeface="Avenir Book" charset="0"/>
                <a:cs typeface="Avenir Book" charset="0"/>
              </a:rPr>
              <a:t> </a:t>
            </a:r>
            <a:r>
              <a:rPr lang="es-ES" sz="3500" dirty="0" smtClean="0">
                <a:latin typeface="Avenir Book" charset="0"/>
                <a:ea typeface="Avenir Book" charset="0"/>
                <a:cs typeface="Avenir Book" charset="0"/>
              </a:rPr>
              <a:t>          fuesen </a:t>
            </a:r>
            <a:r>
              <a:rPr lang="es-ES" sz="3500" dirty="0">
                <a:latin typeface="Avenir Book" charset="0"/>
                <a:ea typeface="Avenir Book" charset="0"/>
                <a:cs typeface="Avenir Book" charset="0"/>
              </a:rPr>
              <a:t>hechos conformes a </a:t>
            </a:r>
            <a:r>
              <a:rPr lang="es-ES" sz="3500" dirty="0" smtClean="0">
                <a:latin typeface="Avenir Book" charset="0"/>
                <a:ea typeface="Avenir Book" charset="0"/>
                <a:cs typeface="Avenir Book" charset="0"/>
              </a:rPr>
              <a:t>la</a:t>
            </a:r>
          </a:p>
          <a:p>
            <a:pPr algn="just">
              <a:spcAft>
                <a:spcPts val="0"/>
              </a:spcAft>
            </a:pPr>
            <a:r>
              <a:rPr lang="es-ES" sz="3500" dirty="0">
                <a:latin typeface="Avenir Book" charset="0"/>
                <a:ea typeface="Avenir Book" charset="0"/>
                <a:cs typeface="Avenir Book" charset="0"/>
              </a:rPr>
              <a:t> </a:t>
            </a:r>
            <a:r>
              <a:rPr lang="es-ES" sz="3500" dirty="0" smtClean="0">
                <a:latin typeface="Avenir Book" charset="0"/>
                <a:ea typeface="Avenir Book" charset="0"/>
                <a:cs typeface="Avenir Book" charset="0"/>
              </a:rPr>
              <a:t>          </a:t>
            </a:r>
            <a:r>
              <a:rPr lang="es-ES" sz="3500" dirty="0">
                <a:latin typeface="Avenir Book" charset="0"/>
                <a:ea typeface="Avenir Book" charset="0"/>
                <a:cs typeface="Avenir Book" charset="0"/>
              </a:rPr>
              <a:t>imagen de su Hijo, </a:t>
            </a:r>
            <a:r>
              <a:rPr lang="es-ES" sz="3500" dirty="0" smtClean="0">
                <a:latin typeface="Avenir Book" charset="0"/>
                <a:ea typeface="Avenir Book" charset="0"/>
                <a:cs typeface="Avenir Book" charset="0"/>
              </a:rPr>
              <a:t>para </a:t>
            </a:r>
            <a:r>
              <a:rPr lang="es-ES" sz="3500" dirty="0">
                <a:latin typeface="Avenir Book" charset="0"/>
                <a:ea typeface="Avenir Book" charset="0"/>
                <a:cs typeface="Avenir Book" charset="0"/>
              </a:rPr>
              <a:t>que él </a:t>
            </a:r>
          </a:p>
          <a:p>
            <a:pPr algn="just">
              <a:spcAft>
                <a:spcPts val="0"/>
              </a:spcAft>
            </a:pPr>
            <a:r>
              <a:rPr lang="es-ES" sz="3500" dirty="0" smtClean="0">
                <a:latin typeface="Avenir Book" charset="0"/>
                <a:ea typeface="Avenir Book" charset="0"/>
                <a:cs typeface="Avenir Book" charset="0"/>
              </a:rPr>
              <a:t>sea el primogénito </a:t>
            </a:r>
            <a:r>
              <a:rPr lang="es-ES" sz="3500" dirty="0">
                <a:latin typeface="Avenir Book" charset="0"/>
                <a:ea typeface="Avenir Book" charset="0"/>
                <a:cs typeface="Avenir Book" charset="0"/>
              </a:rPr>
              <a:t>entre muchos hermanos.</a:t>
            </a:r>
            <a:endParaRPr lang="es-ES" sz="3500" dirty="0">
              <a:effectLst/>
              <a:latin typeface="Avenir Book" charset="0"/>
              <a:ea typeface="Avenir Book" charset="0"/>
              <a:cs typeface="Avenir Book" charset="0"/>
            </a:endParaRPr>
          </a:p>
        </p:txBody>
      </p:sp>
      <p:sp>
        <p:nvSpPr>
          <p:cNvPr id="4" name="Rectángulo 3"/>
          <p:cNvSpPr/>
          <p:nvPr/>
        </p:nvSpPr>
        <p:spPr>
          <a:xfrm>
            <a:off x="809836" y="5733256"/>
            <a:ext cx="7632848" cy="800219"/>
          </a:xfrm>
          <a:prstGeom prst="rect">
            <a:avLst/>
          </a:prstGeom>
        </p:spPr>
        <p:txBody>
          <a:bodyPr wrap="square">
            <a:spAutoFit/>
          </a:bodyPr>
          <a:lstStyle/>
          <a:p>
            <a:pPr algn="just">
              <a:lnSpc>
                <a:spcPct val="115000"/>
              </a:lnSpc>
              <a:spcAft>
                <a:spcPts val="0"/>
              </a:spcAft>
            </a:pPr>
            <a:r>
              <a:rPr lang="es-ES" sz="4000" dirty="0">
                <a:latin typeface="Calibri" charset="0"/>
                <a:ea typeface="ＭＳ 明朝" charset="-128"/>
                <a:cs typeface="Georgia" charset="0"/>
              </a:rPr>
              <a:t>La palabra </a:t>
            </a:r>
            <a:r>
              <a:rPr lang="es-ES" sz="4000" i="1" dirty="0">
                <a:latin typeface="Calibri" charset="0"/>
                <a:ea typeface="ＭＳ 明朝" charset="-128"/>
                <a:cs typeface="Georgia" charset="0"/>
              </a:rPr>
              <a:t>“conoció”</a:t>
            </a:r>
            <a:r>
              <a:rPr lang="es-ES" sz="4000" dirty="0">
                <a:latin typeface="Calibri" charset="0"/>
                <a:ea typeface="ＭＳ 明朝" charset="-128"/>
                <a:cs typeface="Georgia" charset="0"/>
              </a:rPr>
              <a:t> </a:t>
            </a:r>
            <a:r>
              <a:rPr lang="es-ES" sz="4000" dirty="0" smtClean="0">
                <a:latin typeface="Calibri" charset="0"/>
                <a:ea typeface="ＭＳ 明朝" charset="-128"/>
                <a:cs typeface="Georgia" charset="0"/>
              </a:rPr>
              <a:t>significa </a:t>
            </a:r>
            <a:r>
              <a:rPr lang="es-ES" sz="4000" dirty="0">
                <a:latin typeface="Calibri" charset="0"/>
                <a:ea typeface="ＭＳ 明朝" charset="-128"/>
                <a:cs typeface="Georgia" charset="0"/>
              </a:rPr>
              <a:t>amó.</a:t>
            </a:r>
            <a:endParaRPr lang="es-ES" sz="4000" dirty="0">
              <a:effectLst/>
              <a:latin typeface="Times New Roman" charset="0"/>
              <a:ea typeface="ＭＳ 明朝" charset="-128"/>
            </a:endParaRPr>
          </a:p>
        </p:txBody>
      </p:sp>
    </p:spTree>
    <p:extLst>
      <p:ext uri="{BB962C8B-B14F-4D97-AF65-F5344CB8AC3E}">
        <p14:creationId xmlns:p14="http://schemas.microsoft.com/office/powerpoint/2010/main" val="7193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25851"/>
          <a:stretch/>
        </p:blipFill>
        <p:spPr>
          <a:xfrm>
            <a:off x="0" y="1008112"/>
            <a:ext cx="9144000" cy="587727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0096" b="58804"/>
          <a:stretch/>
        </p:blipFill>
        <p:spPr>
          <a:xfrm>
            <a:off x="-30269" y="764704"/>
            <a:ext cx="9174269" cy="1008112"/>
          </a:xfrm>
          <a:prstGeom prst="rect">
            <a:avLst/>
          </a:prstGeom>
        </p:spPr>
      </p:pic>
      <p:sp>
        <p:nvSpPr>
          <p:cNvPr id="4" name="Rectángulo 3"/>
          <p:cNvSpPr/>
          <p:nvPr/>
        </p:nvSpPr>
        <p:spPr>
          <a:xfrm>
            <a:off x="179512" y="2132856"/>
            <a:ext cx="8928992" cy="4401205"/>
          </a:xfrm>
          <a:prstGeom prst="rect">
            <a:avLst/>
          </a:prstGeom>
        </p:spPr>
        <p:txBody>
          <a:bodyPr wrap="square">
            <a:spAutoFit/>
          </a:bodyPr>
          <a:lstStyle/>
          <a:p>
            <a:pPr algn="just"/>
            <a:r>
              <a:rPr lang="es-ES" sz="3500" smtClean="0">
                <a:solidFill>
                  <a:srgbClr val="000000"/>
                </a:solidFill>
                <a:latin typeface="Avenir Book" charset="0"/>
                <a:ea typeface="Avenir Book" charset="0"/>
                <a:cs typeface="Avenir Book" charset="0"/>
              </a:rPr>
              <a:t>11</a:t>
            </a:r>
            <a:r>
              <a:rPr lang="es-ES" sz="3500" dirty="0">
                <a:solidFill>
                  <a:srgbClr val="000000"/>
                </a:solidFill>
                <a:latin typeface="Avenir Book" charset="0"/>
                <a:ea typeface="Avenir Book" charset="0"/>
                <a:cs typeface="Avenir Book" charset="0"/>
              </a:rPr>
              <a:t> (pues </a:t>
            </a:r>
            <a:r>
              <a:rPr lang="es-ES" sz="3500" i="1" dirty="0">
                <a:solidFill>
                  <a:srgbClr val="000000"/>
                </a:solidFill>
                <a:latin typeface="Avenir Book" charset="0"/>
                <a:ea typeface="Avenir Book" charset="0"/>
                <a:cs typeface="Avenir Book" charset="0"/>
              </a:rPr>
              <a:t>no habían aún nacido, ni </a:t>
            </a:r>
            <a:r>
              <a:rPr lang="es-ES" sz="3500" i="1" dirty="0" smtClean="0">
                <a:solidFill>
                  <a:srgbClr val="000000"/>
                </a:solidFill>
                <a:latin typeface="Avenir Book" charset="0"/>
                <a:ea typeface="Avenir Book" charset="0"/>
                <a:cs typeface="Avenir Book" charset="0"/>
              </a:rPr>
              <a:t>habían</a:t>
            </a:r>
          </a:p>
          <a:p>
            <a:pPr algn="just"/>
            <a:r>
              <a:rPr lang="es-ES" sz="3500" i="1" dirty="0">
                <a:solidFill>
                  <a:srgbClr val="000000"/>
                </a:solidFill>
                <a:latin typeface="Avenir Book" charset="0"/>
                <a:ea typeface="Avenir Book" charset="0"/>
                <a:cs typeface="Avenir Book" charset="0"/>
              </a:rPr>
              <a:t> </a:t>
            </a:r>
            <a:r>
              <a:rPr lang="es-ES" sz="3500" i="1" dirty="0" smtClean="0">
                <a:solidFill>
                  <a:srgbClr val="000000"/>
                </a:solidFill>
                <a:latin typeface="Avenir Book" charset="0"/>
                <a:ea typeface="Avenir Book" charset="0"/>
                <a:cs typeface="Avenir Book" charset="0"/>
              </a:rPr>
              <a:t>    </a:t>
            </a:r>
            <a:r>
              <a:rPr lang="es-ES" sz="3500" i="1" dirty="0">
                <a:solidFill>
                  <a:srgbClr val="000000"/>
                </a:solidFill>
                <a:latin typeface="Avenir Book" charset="0"/>
                <a:ea typeface="Avenir Book" charset="0"/>
                <a:cs typeface="Avenir Book" charset="0"/>
              </a:rPr>
              <a:t>hecho aún ni bien ni mal</a:t>
            </a:r>
            <a:r>
              <a:rPr lang="es-ES" sz="3500" dirty="0">
                <a:solidFill>
                  <a:srgbClr val="000000"/>
                </a:solidFill>
                <a:latin typeface="Avenir Book" charset="0"/>
                <a:ea typeface="Avenir Book" charset="0"/>
                <a:cs typeface="Avenir Book" charset="0"/>
              </a:rPr>
              <a:t>, </a:t>
            </a:r>
            <a:r>
              <a:rPr lang="es-ES" sz="3500" i="1" dirty="0">
                <a:solidFill>
                  <a:srgbClr val="000000"/>
                </a:solidFill>
                <a:latin typeface="Avenir Book" charset="0"/>
                <a:ea typeface="Avenir Book" charset="0"/>
                <a:cs typeface="Avenir Book" charset="0"/>
              </a:rPr>
              <a:t>para que </a:t>
            </a:r>
            <a:r>
              <a:rPr lang="es-ES" sz="3500" b="1" i="1" dirty="0" smtClean="0">
                <a:solidFill>
                  <a:srgbClr val="000000"/>
                </a:solidFill>
                <a:latin typeface="Avenir Book" charset="0"/>
                <a:ea typeface="Avenir Book" charset="0"/>
                <a:cs typeface="Avenir Book" charset="0"/>
              </a:rPr>
              <a:t>el</a:t>
            </a:r>
          </a:p>
          <a:p>
            <a:pPr algn="just"/>
            <a:r>
              <a:rPr lang="es-ES" sz="3500" b="1" i="1" dirty="0">
                <a:solidFill>
                  <a:srgbClr val="000000"/>
                </a:solidFill>
                <a:latin typeface="Avenir Book" charset="0"/>
                <a:ea typeface="Avenir Book" charset="0"/>
                <a:cs typeface="Avenir Book" charset="0"/>
              </a:rPr>
              <a:t> </a:t>
            </a:r>
            <a:r>
              <a:rPr lang="es-ES" sz="3500" b="1" i="1" dirty="0" smtClean="0">
                <a:solidFill>
                  <a:srgbClr val="000000"/>
                </a:solidFill>
                <a:latin typeface="Avenir Book" charset="0"/>
                <a:ea typeface="Avenir Book" charset="0"/>
                <a:cs typeface="Avenir Book" charset="0"/>
              </a:rPr>
              <a:t>    </a:t>
            </a:r>
            <a:r>
              <a:rPr lang="es-ES" sz="3500" b="1" i="1" dirty="0">
                <a:solidFill>
                  <a:srgbClr val="000000"/>
                </a:solidFill>
                <a:latin typeface="Avenir Book" charset="0"/>
                <a:ea typeface="Avenir Book" charset="0"/>
                <a:cs typeface="Avenir Book" charset="0"/>
              </a:rPr>
              <a:t>propósito de Dios conforme a </a:t>
            </a:r>
            <a:r>
              <a:rPr lang="es-ES" sz="3500" b="1" i="1" dirty="0" smtClean="0">
                <a:solidFill>
                  <a:srgbClr val="000000"/>
                </a:solidFill>
                <a:latin typeface="Avenir Book" charset="0"/>
                <a:ea typeface="Avenir Book" charset="0"/>
                <a:cs typeface="Avenir Book" charset="0"/>
              </a:rPr>
              <a:t>la</a:t>
            </a:r>
          </a:p>
          <a:p>
            <a:pPr algn="just"/>
            <a:r>
              <a:rPr lang="es-ES" sz="3500" b="1" i="1" dirty="0">
                <a:solidFill>
                  <a:srgbClr val="000000"/>
                </a:solidFill>
                <a:latin typeface="Avenir Book" charset="0"/>
                <a:ea typeface="Avenir Book" charset="0"/>
                <a:cs typeface="Avenir Book" charset="0"/>
              </a:rPr>
              <a:t> </a:t>
            </a:r>
            <a:r>
              <a:rPr lang="es-ES" sz="3500" b="1" i="1" dirty="0" smtClean="0">
                <a:solidFill>
                  <a:srgbClr val="000000"/>
                </a:solidFill>
                <a:latin typeface="Avenir Book" charset="0"/>
                <a:ea typeface="Avenir Book" charset="0"/>
                <a:cs typeface="Avenir Book" charset="0"/>
              </a:rPr>
              <a:t>    </a:t>
            </a:r>
            <a:r>
              <a:rPr lang="es-ES" sz="3500" b="1" i="1" dirty="0">
                <a:solidFill>
                  <a:srgbClr val="000000"/>
                </a:solidFill>
                <a:latin typeface="Avenir Book" charset="0"/>
                <a:ea typeface="Avenir Book" charset="0"/>
                <a:cs typeface="Avenir Book" charset="0"/>
              </a:rPr>
              <a:t>elección permaneciese</a:t>
            </a:r>
            <a:r>
              <a:rPr lang="es-ES" sz="3500" b="1" dirty="0">
                <a:solidFill>
                  <a:srgbClr val="000000"/>
                </a:solidFill>
                <a:latin typeface="Avenir Book" charset="0"/>
                <a:ea typeface="Avenir Book" charset="0"/>
                <a:cs typeface="Avenir Book" charset="0"/>
              </a:rPr>
              <a:t>,</a:t>
            </a:r>
            <a:r>
              <a:rPr lang="es-ES" sz="3500" dirty="0">
                <a:solidFill>
                  <a:srgbClr val="000000"/>
                </a:solidFill>
                <a:latin typeface="Avenir Book" charset="0"/>
                <a:ea typeface="Avenir Book" charset="0"/>
                <a:cs typeface="Avenir Book" charset="0"/>
              </a:rPr>
              <a:t> no por las </a:t>
            </a:r>
            <a:r>
              <a:rPr lang="es-ES" sz="3500" dirty="0" smtClean="0">
                <a:solidFill>
                  <a:srgbClr val="000000"/>
                </a:solidFill>
                <a:latin typeface="Avenir Book" charset="0"/>
                <a:ea typeface="Avenir Book" charset="0"/>
                <a:cs typeface="Avenir Book" charset="0"/>
              </a:rPr>
              <a:t>obras</a:t>
            </a:r>
          </a:p>
          <a:p>
            <a:pPr algn="just"/>
            <a:r>
              <a:rPr lang="es-ES" sz="3500" dirty="0">
                <a:solidFill>
                  <a:srgbClr val="000000"/>
                </a:solidFill>
                <a:latin typeface="Avenir Book" charset="0"/>
                <a:ea typeface="Avenir Book" charset="0"/>
                <a:cs typeface="Avenir Book" charset="0"/>
              </a:rPr>
              <a:t> </a:t>
            </a:r>
            <a:r>
              <a:rPr lang="es-ES" sz="3500" dirty="0" smtClean="0">
                <a:solidFill>
                  <a:srgbClr val="000000"/>
                </a:solidFill>
                <a:latin typeface="Avenir Book" charset="0"/>
                <a:ea typeface="Avenir Book" charset="0"/>
                <a:cs typeface="Avenir Book" charset="0"/>
              </a:rPr>
              <a:t>    </a:t>
            </a:r>
            <a:r>
              <a:rPr lang="es-ES" sz="3500" dirty="0">
                <a:solidFill>
                  <a:srgbClr val="000000"/>
                </a:solidFill>
                <a:latin typeface="Avenir Book" charset="0"/>
                <a:ea typeface="Avenir Book" charset="0"/>
                <a:cs typeface="Avenir Book" charset="0"/>
              </a:rPr>
              <a:t>sino por el que llama),</a:t>
            </a:r>
          </a:p>
          <a:p>
            <a:pPr algn="just"/>
            <a:r>
              <a:rPr lang="es-ES" sz="3500" dirty="0">
                <a:solidFill>
                  <a:srgbClr val="000000"/>
                </a:solidFill>
                <a:latin typeface="Avenir Book" charset="0"/>
                <a:ea typeface="Avenir Book" charset="0"/>
                <a:cs typeface="Avenir Book" charset="0"/>
              </a:rPr>
              <a:t>12 se le dijo: El mayor servirá al menor.</a:t>
            </a:r>
          </a:p>
          <a:p>
            <a:pPr algn="just"/>
            <a:r>
              <a:rPr lang="es-ES" sz="3500" dirty="0">
                <a:solidFill>
                  <a:srgbClr val="000000"/>
                </a:solidFill>
                <a:latin typeface="Avenir Book" charset="0"/>
                <a:ea typeface="Avenir Book" charset="0"/>
                <a:cs typeface="Avenir Book" charset="0"/>
              </a:rPr>
              <a:t>13 Como está escrito: </a:t>
            </a:r>
            <a:r>
              <a:rPr lang="es-ES" sz="3500" b="1" i="1" dirty="0">
                <a:solidFill>
                  <a:srgbClr val="000000"/>
                </a:solidFill>
                <a:latin typeface="Avenir Book" charset="0"/>
                <a:ea typeface="Avenir Book" charset="0"/>
                <a:cs typeface="Avenir Book" charset="0"/>
              </a:rPr>
              <a:t>A Jacob amé, </a:t>
            </a:r>
            <a:endParaRPr lang="es-ES" sz="3500" b="1" i="1" dirty="0" smtClean="0">
              <a:solidFill>
                <a:srgbClr val="000000"/>
              </a:solidFill>
              <a:latin typeface="Avenir Book" charset="0"/>
              <a:ea typeface="Avenir Book" charset="0"/>
              <a:cs typeface="Avenir Book" charset="0"/>
            </a:endParaRPr>
          </a:p>
          <a:p>
            <a:pPr algn="just"/>
            <a:r>
              <a:rPr lang="es-ES" sz="3500" b="1" i="1" dirty="0">
                <a:solidFill>
                  <a:srgbClr val="000000"/>
                </a:solidFill>
                <a:latin typeface="Avenir Book" charset="0"/>
                <a:ea typeface="Avenir Book" charset="0"/>
                <a:cs typeface="Avenir Book" charset="0"/>
              </a:rPr>
              <a:t> </a:t>
            </a:r>
            <a:r>
              <a:rPr lang="es-ES" sz="3500" b="1" i="1" dirty="0" smtClean="0">
                <a:solidFill>
                  <a:srgbClr val="000000"/>
                </a:solidFill>
                <a:latin typeface="Avenir Book" charset="0"/>
                <a:ea typeface="Avenir Book" charset="0"/>
                <a:cs typeface="Avenir Book" charset="0"/>
              </a:rPr>
              <a:t>    mas </a:t>
            </a:r>
            <a:r>
              <a:rPr lang="es-ES" sz="3500" b="1" i="1" dirty="0">
                <a:solidFill>
                  <a:srgbClr val="000000"/>
                </a:solidFill>
                <a:latin typeface="Avenir Book" charset="0"/>
                <a:ea typeface="Avenir Book" charset="0"/>
                <a:cs typeface="Avenir Book" charset="0"/>
              </a:rPr>
              <a:t>a Esaú aborrecí.</a:t>
            </a:r>
            <a:endParaRPr lang="es-ES" sz="3500" b="1" i="1" dirty="0">
              <a:solidFill>
                <a:srgbClr val="000000"/>
              </a:solidFill>
              <a:effectLst/>
              <a:latin typeface="Avenir Book" charset="0"/>
              <a:ea typeface="Avenir Book" charset="0"/>
              <a:cs typeface="Avenir Book" charset="0"/>
            </a:endParaRPr>
          </a:p>
        </p:txBody>
      </p:sp>
      <p:sp>
        <p:nvSpPr>
          <p:cNvPr id="5" name="Rectángulo 4"/>
          <p:cNvSpPr/>
          <p:nvPr/>
        </p:nvSpPr>
        <p:spPr>
          <a:xfrm>
            <a:off x="-36512" y="107921"/>
            <a:ext cx="9721080" cy="584775"/>
          </a:xfrm>
          <a:prstGeom prst="rect">
            <a:avLst/>
          </a:prstGeom>
        </p:spPr>
        <p:txBody>
          <a:bodyPr wrap="square">
            <a:spAutoFit/>
          </a:bodyPr>
          <a:lstStyle/>
          <a:p>
            <a:pPr algn="just">
              <a:spcAft>
                <a:spcPts val="0"/>
              </a:spcAft>
            </a:pPr>
            <a:r>
              <a:rPr lang="es-ES" sz="3200" b="1" dirty="0">
                <a:solidFill>
                  <a:srgbClr val="FFFF00"/>
                </a:solidFill>
                <a:latin typeface="Cambria" charset="0"/>
                <a:ea typeface="ＭＳ 明朝" charset="-128"/>
              </a:rPr>
              <a:t>b.-Dios elige de manera incondicional al hombre.</a:t>
            </a:r>
            <a:endParaRPr lang="es-ES" sz="3200" dirty="0">
              <a:solidFill>
                <a:srgbClr val="FFFF00"/>
              </a:solidFill>
              <a:effectLst/>
              <a:latin typeface="Times New Roman" charset="0"/>
              <a:ea typeface="ＭＳ 明朝" charset="-128"/>
            </a:endParaRPr>
          </a:p>
        </p:txBody>
      </p:sp>
    </p:spTree>
    <p:extLst>
      <p:ext uri="{BB962C8B-B14F-4D97-AF65-F5344CB8AC3E}">
        <p14:creationId xmlns:p14="http://schemas.microsoft.com/office/powerpoint/2010/main" val="434248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204864"/>
            <a:ext cx="4059016" cy="4546352"/>
          </a:xfrm>
          <a:prstGeom prst="rect">
            <a:avLst/>
          </a:prstGeom>
          <a:ln>
            <a:noFill/>
          </a:ln>
          <a:effectLst>
            <a:softEdge rad="112500"/>
          </a:effectLst>
        </p:spPr>
      </p:pic>
      <p:sp>
        <p:nvSpPr>
          <p:cNvPr id="3" name="Rectángulo 2"/>
          <p:cNvSpPr/>
          <p:nvPr/>
        </p:nvSpPr>
        <p:spPr>
          <a:xfrm>
            <a:off x="177697" y="116632"/>
            <a:ext cx="8955560" cy="5755422"/>
          </a:xfrm>
          <a:prstGeom prst="rect">
            <a:avLst/>
          </a:prstGeom>
        </p:spPr>
        <p:txBody>
          <a:bodyPr wrap="square">
            <a:spAutoFit/>
          </a:bodyPr>
          <a:lstStyle/>
          <a:p>
            <a:pPr marR="358775" algn="just">
              <a:lnSpc>
                <a:spcPct val="115000"/>
              </a:lnSpc>
              <a:spcAft>
                <a:spcPts val="0"/>
              </a:spcAft>
            </a:pPr>
            <a:r>
              <a:rPr lang="es-ES" sz="3200" i="1" dirty="0">
                <a:latin typeface="Candara" charset="0"/>
                <a:ea typeface="Candara" charset="0"/>
                <a:cs typeface="Candara" charset="0"/>
              </a:rPr>
              <a:t>“No había nada en Jacob que hiciera que Dios le amará, pero si había mucho en el que podía hacer que Dios le aborreciera así como lo hizo con Esaú y aun un poco más pero fue porque Dios tiene una gracia infinita que amó </a:t>
            </a:r>
            <a:r>
              <a:rPr lang="es-ES" sz="3200" i="1" dirty="0" smtClean="0">
                <a:latin typeface="Candara" charset="0"/>
                <a:ea typeface="Candara" charset="0"/>
                <a:cs typeface="Candara" charset="0"/>
              </a:rPr>
              <a:t>a</a:t>
            </a:r>
          </a:p>
          <a:p>
            <a:pPr marR="358775" algn="just">
              <a:lnSpc>
                <a:spcPct val="115000"/>
              </a:lnSpc>
              <a:spcAft>
                <a:spcPts val="0"/>
              </a:spcAft>
            </a:pPr>
            <a:r>
              <a:rPr lang="es-ES" sz="3200" i="1" dirty="0" smtClean="0">
                <a:latin typeface="Candara" charset="0"/>
                <a:ea typeface="Candara" charset="0"/>
                <a:cs typeface="Candara" charset="0"/>
              </a:rPr>
              <a:t> </a:t>
            </a:r>
            <a:r>
              <a:rPr lang="es-ES" sz="3200" i="1" dirty="0">
                <a:latin typeface="Candara" charset="0"/>
                <a:ea typeface="Candara" charset="0"/>
                <a:cs typeface="Candara" charset="0"/>
              </a:rPr>
              <a:t>Jacob y porque es soberano </a:t>
            </a:r>
            <a:endParaRPr lang="es-ES" sz="3200" i="1" dirty="0" smtClean="0">
              <a:latin typeface="Candara" charset="0"/>
              <a:ea typeface="Candara" charset="0"/>
              <a:cs typeface="Candara" charset="0"/>
            </a:endParaRPr>
          </a:p>
          <a:p>
            <a:pPr marR="358775" algn="just">
              <a:lnSpc>
                <a:spcPct val="115000"/>
              </a:lnSpc>
              <a:spcAft>
                <a:spcPts val="0"/>
              </a:spcAft>
            </a:pPr>
            <a:r>
              <a:rPr lang="es-ES" sz="3200" i="1" dirty="0" smtClean="0">
                <a:latin typeface="Candara" charset="0"/>
                <a:ea typeface="Candara" charset="0"/>
                <a:cs typeface="Candara" charset="0"/>
              </a:rPr>
              <a:t>en </a:t>
            </a:r>
            <a:r>
              <a:rPr lang="es-ES" sz="3200" i="1" dirty="0">
                <a:latin typeface="Candara" charset="0"/>
                <a:ea typeface="Candara" charset="0"/>
                <a:cs typeface="Candara" charset="0"/>
              </a:rPr>
              <a:t>la administración de </a:t>
            </a:r>
            <a:r>
              <a:rPr lang="es-ES" sz="3200" i="1" dirty="0" smtClean="0">
                <a:latin typeface="Candara" charset="0"/>
                <a:ea typeface="Candara" charset="0"/>
                <a:cs typeface="Candara" charset="0"/>
              </a:rPr>
              <a:t>su</a:t>
            </a:r>
          </a:p>
          <a:p>
            <a:pPr marR="358775" algn="just">
              <a:lnSpc>
                <a:spcPct val="115000"/>
              </a:lnSpc>
              <a:spcAft>
                <a:spcPts val="0"/>
              </a:spcAft>
            </a:pPr>
            <a:r>
              <a:rPr lang="es-ES" sz="3200" i="1" dirty="0" smtClean="0">
                <a:latin typeface="Candara" charset="0"/>
                <a:ea typeface="Candara" charset="0"/>
                <a:cs typeface="Candara" charset="0"/>
              </a:rPr>
              <a:t> </a:t>
            </a:r>
            <a:r>
              <a:rPr lang="es-ES" sz="3200" i="1" dirty="0">
                <a:latin typeface="Candara" charset="0"/>
                <a:ea typeface="Candara" charset="0"/>
                <a:cs typeface="Candara" charset="0"/>
              </a:rPr>
              <a:t>gracia, que escogió a Jacob </a:t>
            </a:r>
            <a:endParaRPr lang="es-ES" sz="3200" i="1" dirty="0" smtClean="0">
              <a:latin typeface="Candara" charset="0"/>
              <a:ea typeface="Candara" charset="0"/>
              <a:cs typeface="Candara" charset="0"/>
            </a:endParaRPr>
          </a:p>
          <a:p>
            <a:pPr marR="358775" algn="just">
              <a:lnSpc>
                <a:spcPct val="115000"/>
              </a:lnSpc>
              <a:spcAft>
                <a:spcPts val="0"/>
              </a:spcAft>
            </a:pPr>
            <a:r>
              <a:rPr lang="es-ES" sz="3200" i="1" dirty="0" smtClean="0">
                <a:latin typeface="Candara" charset="0"/>
                <a:ea typeface="Candara" charset="0"/>
                <a:cs typeface="Candara" charset="0"/>
              </a:rPr>
              <a:t>como </a:t>
            </a:r>
            <a:r>
              <a:rPr lang="es-ES" sz="3200" i="1" dirty="0">
                <a:latin typeface="Candara" charset="0"/>
                <a:ea typeface="Candara" charset="0"/>
                <a:cs typeface="Candara" charset="0"/>
              </a:rPr>
              <a:t>objeto de este amor”.</a:t>
            </a:r>
            <a:r>
              <a:rPr lang="es-ES" sz="3200" dirty="0">
                <a:latin typeface="Candara" charset="0"/>
                <a:ea typeface="Candara" charset="0"/>
                <a:cs typeface="Candara" charset="0"/>
              </a:rPr>
              <a:t>  </a:t>
            </a:r>
            <a:endParaRPr lang="es-ES" sz="3200" dirty="0" smtClean="0">
              <a:latin typeface="Candara" charset="0"/>
              <a:ea typeface="Candara" charset="0"/>
              <a:cs typeface="Candara" charset="0"/>
            </a:endParaRPr>
          </a:p>
          <a:p>
            <a:pPr marR="358775" algn="just">
              <a:lnSpc>
                <a:spcPct val="115000"/>
              </a:lnSpc>
              <a:spcAft>
                <a:spcPts val="0"/>
              </a:spcAft>
            </a:pPr>
            <a:r>
              <a:rPr lang="es-ES" sz="3200" b="1" dirty="0" smtClean="0">
                <a:latin typeface="Candara" charset="0"/>
                <a:ea typeface="Candara" charset="0"/>
                <a:cs typeface="Candara" charset="0"/>
              </a:rPr>
              <a:t>Charles </a:t>
            </a:r>
            <a:r>
              <a:rPr lang="es-ES" sz="3200" b="1" dirty="0" err="1">
                <a:latin typeface="Candara" charset="0"/>
                <a:ea typeface="Candara" charset="0"/>
                <a:cs typeface="Candara" charset="0"/>
              </a:rPr>
              <a:t>Spurgeón</a:t>
            </a:r>
            <a:r>
              <a:rPr lang="es-ES" sz="3200" b="1" dirty="0">
                <a:latin typeface="Candara" charset="0"/>
                <a:ea typeface="Candara" charset="0"/>
                <a:cs typeface="Candara" charset="0"/>
              </a:rPr>
              <a:t> </a:t>
            </a:r>
            <a:endParaRPr lang="es-ES" sz="3200" dirty="0">
              <a:effectLst/>
              <a:latin typeface="Candara" charset="0"/>
              <a:ea typeface="Candara" charset="0"/>
              <a:cs typeface="Candara" charset="0"/>
            </a:endParaRPr>
          </a:p>
        </p:txBody>
      </p:sp>
    </p:spTree>
    <p:extLst>
      <p:ext uri="{BB962C8B-B14F-4D97-AF65-F5344CB8AC3E}">
        <p14:creationId xmlns:p14="http://schemas.microsoft.com/office/powerpoint/2010/main" val="157272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429000"/>
            <a:ext cx="3240360" cy="3429000"/>
          </a:xfrm>
          <a:prstGeom prst="rect">
            <a:avLst/>
          </a:prstGeom>
          <a:ln>
            <a:noFill/>
          </a:ln>
          <a:effectLst>
            <a:softEdge rad="112500"/>
          </a:effectLst>
        </p:spPr>
      </p:pic>
      <p:sp>
        <p:nvSpPr>
          <p:cNvPr id="4" name="Rectángulo 3"/>
          <p:cNvSpPr/>
          <p:nvPr/>
        </p:nvSpPr>
        <p:spPr>
          <a:xfrm>
            <a:off x="-252536" y="-23353"/>
            <a:ext cx="9361040" cy="3596369"/>
          </a:xfrm>
          <a:prstGeom prst="rect">
            <a:avLst/>
          </a:prstGeom>
        </p:spPr>
        <p:txBody>
          <a:bodyPr wrap="square">
            <a:spAutoFit/>
          </a:bodyPr>
          <a:lstStyle/>
          <a:p>
            <a:pPr marL="457200" algn="just">
              <a:lnSpc>
                <a:spcPct val="115000"/>
              </a:lnSpc>
              <a:spcAft>
                <a:spcPts val="0"/>
              </a:spcAft>
            </a:pPr>
            <a:r>
              <a:rPr lang="es-ES_tradnl" sz="3300" dirty="0" smtClean="0">
                <a:latin typeface="Calibri" charset="0"/>
                <a:ea typeface="ＭＳ 明朝" charset="-128"/>
                <a:cs typeface="Times New Roman" charset="0"/>
              </a:rPr>
              <a:t>Precisamente a Charles </a:t>
            </a:r>
            <a:r>
              <a:rPr lang="es-ES_tradnl" sz="3300" dirty="0" err="1" smtClean="0">
                <a:latin typeface="Calibri" charset="0"/>
                <a:ea typeface="ＭＳ 明朝" charset="-128"/>
                <a:cs typeface="Times New Roman" charset="0"/>
              </a:rPr>
              <a:t>Spurgeón</a:t>
            </a:r>
            <a:r>
              <a:rPr lang="es-ES_tradnl" sz="3300" dirty="0" smtClean="0">
                <a:latin typeface="Calibri" charset="0"/>
                <a:ea typeface="ＭＳ 明朝" charset="-128"/>
                <a:cs typeface="Times New Roman" charset="0"/>
              </a:rPr>
              <a:t> le dijeron una vez con respecto a la doctrina de la predestinación: </a:t>
            </a:r>
          </a:p>
          <a:p>
            <a:pPr marL="457200" algn="just">
              <a:lnSpc>
                <a:spcPct val="115000"/>
              </a:lnSpc>
              <a:spcAft>
                <a:spcPts val="0"/>
              </a:spcAft>
            </a:pPr>
            <a:r>
              <a:rPr lang="es-ES_tradnl" sz="3300" i="1" dirty="0" smtClean="0">
                <a:latin typeface="Candara" charset="0"/>
                <a:ea typeface="Candara" charset="0"/>
                <a:cs typeface="Candara" charset="0"/>
              </a:rPr>
              <a:t>"no entiendo como Dios puede decir que aborreció a Esaú"</a:t>
            </a:r>
            <a:r>
              <a:rPr lang="es-ES_tradnl" sz="3300" dirty="0" smtClean="0">
                <a:latin typeface="Candara" charset="0"/>
                <a:ea typeface="Candara" charset="0"/>
                <a:cs typeface="Candara" charset="0"/>
              </a:rPr>
              <a:t> </a:t>
            </a:r>
            <a:r>
              <a:rPr lang="es-ES_tradnl" sz="3300" dirty="0" smtClean="0">
                <a:latin typeface="Calibri" charset="0"/>
                <a:ea typeface="ＭＳ 明朝" charset="-128"/>
                <a:cs typeface="Times New Roman" charset="0"/>
              </a:rPr>
              <a:t>a lo que el pastor contestó: </a:t>
            </a:r>
            <a:r>
              <a:rPr lang="es-ES_tradnl" sz="3300" i="1" dirty="0" smtClean="0">
                <a:latin typeface="Candara" charset="0"/>
                <a:ea typeface="Candara" charset="0"/>
                <a:cs typeface="Candara" charset="0"/>
              </a:rPr>
              <a:t>"Yo lo entiendo perfectamente, lo que no puedo entender es cómo puede decir que amó a Jacob".</a:t>
            </a:r>
            <a:endParaRPr lang="es-ES" sz="3300" dirty="0">
              <a:effectLst/>
              <a:latin typeface="Candara" charset="0"/>
              <a:ea typeface="Candara" charset="0"/>
              <a:cs typeface="Candara" charset="0"/>
            </a:endParaRPr>
          </a:p>
        </p:txBody>
      </p:sp>
    </p:spTree>
    <p:extLst>
      <p:ext uri="{BB962C8B-B14F-4D97-AF65-F5344CB8AC3E}">
        <p14:creationId xmlns:p14="http://schemas.microsoft.com/office/powerpoint/2010/main" val="1038626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25851"/>
          <a:stretch/>
        </p:blipFill>
        <p:spPr>
          <a:xfrm>
            <a:off x="0" y="1008112"/>
            <a:ext cx="9144000" cy="587727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0096" b="58804"/>
          <a:stretch/>
        </p:blipFill>
        <p:spPr>
          <a:xfrm>
            <a:off x="-30269" y="0"/>
            <a:ext cx="9174269" cy="1008112"/>
          </a:xfrm>
          <a:prstGeom prst="rect">
            <a:avLst/>
          </a:prstGeom>
        </p:spPr>
      </p:pic>
      <p:sp>
        <p:nvSpPr>
          <p:cNvPr id="4" name="Rectángulo 3"/>
          <p:cNvSpPr/>
          <p:nvPr/>
        </p:nvSpPr>
        <p:spPr>
          <a:xfrm>
            <a:off x="179512" y="1277348"/>
            <a:ext cx="9174269" cy="5324535"/>
          </a:xfrm>
          <a:prstGeom prst="rect">
            <a:avLst/>
          </a:prstGeom>
        </p:spPr>
        <p:txBody>
          <a:bodyPr wrap="square">
            <a:spAutoFit/>
          </a:bodyPr>
          <a:lstStyle/>
          <a:p>
            <a:pPr>
              <a:spcAft>
                <a:spcPts val="0"/>
              </a:spcAft>
            </a:pPr>
            <a:r>
              <a:rPr lang="es-ES" sz="2800" b="1" dirty="0" smtClean="0">
                <a:solidFill>
                  <a:schemeClr val="bg1"/>
                </a:solidFill>
                <a:latin typeface="Avenir Book" charset="0"/>
                <a:ea typeface="Avenir Book" charset="0"/>
                <a:cs typeface="Avenir Book" charset="0"/>
              </a:rPr>
              <a:t>14</a:t>
            </a:r>
            <a:r>
              <a:rPr lang="es-ES" sz="2800" dirty="0" smtClean="0">
                <a:solidFill>
                  <a:schemeClr val="bg1"/>
                </a:solidFill>
                <a:latin typeface="Avenir Book" charset="0"/>
                <a:ea typeface="Avenir Book" charset="0"/>
                <a:cs typeface="Avenir Book" charset="0"/>
              </a:rPr>
              <a:t> ¿Qué</a:t>
            </a:r>
            <a:r>
              <a:rPr lang="es-ES" sz="2800" dirty="0">
                <a:solidFill>
                  <a:schemeClr val="bg1"/>
                </a:solidFill>
                <a:latin typeface="Avenir Book" charset="0"/>
                <a:ea typeface="Avenir Book" charset="0"/>
                <a:cs typeface="Avenir Book" charset="0"/>
              </a:rPr>
              <a:t>, pues, diremos? </a:t>
            </a:r>
            <a:r>
              <a:rPr lang="es-ES" sz="2800" i="1" dirty="0">
                <a:solidFill>
                  <a:schemeClr val="bg1"/>
                </a:solidFill>
                <a:latin typeface="Avenir Book" charset="0"/>
                <a:ea typeface="Avenir Book" charset="0"/>
                <a:cs typeface="Avenir Book" charset="0"/>
              </a:rPr>
              <a:t>¿Que hay injusticia en Dios</a:t>
            </a:r>
            <a:r>
              <a:rPr lang="es-ES" sz="2800" i="1" dirty="0" smtClean="0">
                <a:solidFill>
                  <a:schemeClr val="bg1"/>
                </a:solidFill>
                <a:latin typeface="Avenir Book" charset="0"/>
                <a:ea typeface="Avenir Book" charset="0"/>
                <a:cs typeface="Avenir Book" charset="0"/>
              </a:rPr>
              <a:t>?</a:t>
            </a:r>
          </a:p>
          <a:p>
            <a:pPr>
              <a:spcAft>
                <a:spcPts val="0"/>
              </a:spcAft>
            </a:pPr>
            <a:r>
              <a:rPr lang="es-ES" sz="2800" dirty="0" smtClean="0">
                <a:solidFill>
                  <a:schemeClr val="bg1"/>
                </a:solidFill>
                <a:latin typeface="Avenir Book" charset="0"/>
                <a:ea typeface="Avenir Book" charset="0"/>
                <a:cs typeface="Avenir Book" charset="0"/>
              </a:rPr>
              <a:t>     </a:t>
            </a:r>
            <a:r>
              <a:rPr lang="es-ES" sz="2800" i="1" dirty="0">
                <a:solidFill>
                  <a:schemeClr val="bg1"/>
                </a:solidFill>
                <a:latin typeface="Avenir Book" charset="0"/>
                <a:ea typeface="Avenir Book" charset="0"/>
                <a:cs typeface="Avenir Book" charset="0"/>
              </a:rPr>
              <a:t>En ninguna manera. </a:t>
            </a:r>
            <a:endParaRPr lang="es-ES" sz="3200" i="1" dirty="0">
              <a:solidFill>
                <a:schemeClr val="bg1"/>
              </a:solidFill>
              <a:latin typeface="Avenir Book" charset="0"/>
              <a:ea typeface="Avenir Book" charset="0"/>
              <a:cs typeface="Avenir Book" charset="0"/>
            </a:endParaRPr>
          </a:p>
          <a:p>
            <a:pPr>
              <a:spcAft>
                <a:spcPts val="0"/>
              </a:spcAft>
            </a:pPr>
            <a:r>
              <a:rPr lang="es-ES" sz="2800" b="1" dirty="0" smtClean="0">
                <a:solidFill>
                  <a:schemeClr val="bg1"/>
                </a:solidFill>
                <a:latin typeface="Avenir Book" charset="0"/>
                <a:ea typeface="Avenir Book" charset="0"/>
                <a:cs typeface="Avenir Book" charset="0"/>
              </a:rPr>
              <a:t>15</a:t>
            </a:r>
            <a:r>
              <a:rPr lang="es-ES" sz="2800" dirty="0" smtClean="0">
                <a:solidFill>
                  <a:schemeClr val="bg1"/>
                </a:solidFill>
                <a:latin typeface="Avenir Book" charset="0"/>
                <a:ea typeface="Avenir Book" charset="0"/>
                <a:cs typeface="Avenir Book" charset="0"/>
              </a:rPr>
              <a:t> Pues </a:t>
            </a:r>
            <a:r>
              <a:rPr lang="es-ES" sz="2800" dirty="0">
                <a:solidFill>
                  <a:schemeClr val="bg1"/>
                </a:solidFill>
                <a:latin typeface="Avenir Book" charset="0"/>
                <a:ea typeface="Avenir Book" charset="0"/>
                <a:cs typeface="Avenir Book" charset="0"/>
              </a:rPr>
              <a:t>a Moisés dice: </a:t>
            </a:r>
            <a:r>
              <a:rPr lang="es-ES" sz="2800" i="1" dirty="0">
                <a:solidFill>
                  <a:schemeClr val="bg1"/>
                </a:solidFill>
                <a:latin typeface="Avenir Book" charset="0"/>
                <a:ea typeface="Avenir Book" charset="0"/>
                <a:cs typeface="Avenir Book" charset="0"/>
              </a:rPr>
              <a:t>Tendré misericordia del que yo </a:t>
            </a:r>
            <a:endParaRPr lang="es-ES" sz="2800" i="1" dirty="0" smtClean="0">
              <a:solidFill>
                <a:schemeClr val="bg1"/>
              </a:solidFill>
              <a:latin typeface="Avenir Book" charset="0"/>
              <a:ea typeface="Avenir Book" charset="0"/>
              <a:cs typeface="Avenir Book" charset="0"/>
            </a:endParaRPr>
          </a:p>
          <a:p>
            <a:pPr>
              <a:spcAft>
                <a:spcPts val="0"/>
              </a:spcAft>
            </a:pPr>
            <a:r>
              <a:rPr lang="es-ES" sz="2800" i="1" dirty="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    tenga </a:t>
            </a:r>
            <a:r>
              <a:rPr lang="es-ES" sz="2800" i="1" dirty="0">
                <a:solidFill>
                  <a:schemeClr val="bg1"/>
                </a:solidFill>
                <a:latin typeface="Avenir Book" charset="0"/>
                <a:ea typeface="Avenir Book" charset="0"/>
                <a:cs typeface="Avenir Book" charset="0"/>
              </a:rPr>
              <a:t>misericordia</a:t>
            </a:r>
            <a:r>
              <a:rPr lang="es-ES" sz="2800" dirty="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y </a:t>
            </a:r>
            <a:r>
              <a:rPr lang="es-ES" sz="2800" i="1" dirty="0">
                <a:solidFill>
                  <a:schemeClr val="bg1"/>
                </a:solidFill>
                <a:latin typeface="Avenir Book" charset="0"/>
                <a:ea typeface="Avenir Book" charset="0"/>
                <a:cs typeface="Avenir Book" charset="0"/>
              </a:rPr>
              <a:t>me compadeceré del que </a:t>
            </a:r>
            <a:r>
              <a:rPr lang="es-ES" sz="2800" i="1" dirty="0" smtClean="0">
                <a:solidFill>
                  <a:schemeClr val="bg1"/>
                </a:solidFill>
                <a:latin typeface="Avenir Book" charset="0"/>
                <a:ea typeface="Avenir Book" charset="0"/>
                <a:cs typeface="Avenir Book" charset="0"/>
              </a:rPr>
              <a:t>yo</a:t>
            </a:r>
          </a:p>
          <a:p>
            <a:pPr>
              <a:spcAft>
                <a:spcPts val="0"/>
              </a:spcAft>
            </a:pPr>
            <a:r>
              <a:rPr lang="es-ES" sz="2800" i="1" dirty="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    </a:t>
            </a:r>
            <a:r>
              <a:rPr lang="es-ES" sz="2800" i="1" dirty="0">
                <a:solidFill>
                  <a:schemeClr val="bg1"/>
                </a:solidFill>
                <a:latin typeface="Avenir Book" charset="0"/>
                <a:ea typeface="Avenir Book" charset="0"/>
                <a:cs typeface="Avenir Book" charset="0"/>
              </a:rPr>
              <a:t>me compadezca.</a:t>
            </a:r>
            <a:endParaRPr lang="es-ES" sz="3200" i="1" dirty="0">
              <a:solidFill>
                <a:schemeClr val="bg1"/>
              </a:solidFill>
              <a:latin typeface="Avenir Book" charset="0"/>
              <a:ea typeface="Avenir Book" charset="0"/>
              <a:cs typeface="Avenir Book" charset="0"/>
            </a:endParaRPr>
          </a:p>
          <a:p>
            <a:pPr>
              <a:spcAft>
                <a:spcPts val="0"/>
              </a:spcAft>
            </a:pPr>
            <a:r>
              <a:rPr lang="es-ES" sz="2800" b="1" dirty="0" smtClean="0">
                <a:solidFill>
                  <a:schemeClr val="bg1"/>
                </a:solidFill>
                <a:latin typeface="Avenir Book" charset="0"/>
                <a:ea typeface="Avenir Book" charset="0"/>
                <a:cs typeface="Avenir Book" charset="0"/>
              </a:rPr>
              <a:t>16</a:t>
            </a:r>
            <a:r>
              <a:rPr lang="es-ES" sz="2800" dirty="0" smtClean="0">
                <a:solidFill>
                  <a:schemeClr val="bg1"/>
                </a:solidFill>
                <a:latin typeface="Avenir Book" charset="0"/>
                <a:ea typeface="Avenir Book" charset="0"/>
                <a:cs typeface="Avenir Book" charset="0"/>
              </a:rPr>
              <a:t> Así </a:t>
            </a:r>
            <a:r>
              <a:rPr lang="es-ES" sz="2800" dirty="0">
                <a:solidFill>
                  <a:schemeClr val="bg1"/>
                </a:solidFill>
                <a:latin typeface="Avenir Book" charset="0"/>
                <a:ea typeface="Avenir Book" charset="0"/>
                <a:cs typeface="Avenir Book" charset="0"/>
              </a:rPr>
              <a:t>que </a:t>
            </a:r>
            <a:r>
              <a:rPr lang="es-ES" sz="2800" i="1" dirty="0">
                <a:solidFill>
                  <a:schemeClr val="bg1"/>
                </a:solidFill>
                <a:latin typeface="Avenir Book" charset="0"/>
                <a:ea typeface="Avenir Book" charset="0"/>
                <a:cs typeface="Avenir Book" charset="0"/>
              </a:rPr>
              <a:t>no depende del que quiere, ni del que </a:t>
            </a:r>
          </a:p>
          <a:p>
            <a:pPr>
              <a:spcAft>
                <a:spcPts val="0"/>
              </a:spcAft>
            </a:pPr>
            <a:r>
              <a:rPr lang="es-ES" sz="2800" i="1" dirty="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    corre,</a:t>
            </a:r>
            <a:r>
              <a:rPr lang="es-ES" sz="3200" i="1" dirty="0" smtClean="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sino </a:t>
            </a:r>
            <a:r>
              <a:rPr lang="es-ES" sz="2800" i="1" dirty="0">
                <a:solidFill>
                  <a:schemeClr val="bg1"/>
                </a:solidFill>
                <a:latin typeface="Avenir Book" charset="0"/>
                <a:ea typeface="Avenir Book" charset="0"/>
                <a:cs typeface="Avenir Book" charset="0"/>
              </a:rPr>
              <a:t>de Dios que tiene misericordia. </a:t>
            </a:r>
            <a:endParaRPr lang="es-ES" sz="3200" i="1" dirty="0">
              <a:solidFill>
                <a:schemeClr val="bg1"/>
              </a:solidFill>
              <a:latin typeface="Avenir Book" charset="0"/>
              <a:ea typeface="Avenir Book" charset="0"/>
              <a:cs typeface="Avenir Book" charset="0"/>
            </a:endParaRPr>
          </a:p>
          <a:p>
            <a:pPr>
              <a:spcAft>
                <a:spcPts val="0"/>
              </a:spcAft>
            </a:pPr>
            <a:r>
              <a:rPr lang="es-ES" sz="2800" b="1" dirty="0" smtClean="0">
                <a:solidFill>
                  <a:schemeClr val="bg1"/>
                </a:solidFill>
                <a:latin typeface="Avenir Book" charset="0"/>
                <a:ea typeface="Avenir Book" charset="0"/>
                <a:cs typeface="Avenir Book" charset="0"/>
              </a:rPr>
              <a:t>17</a:t>
            </a:r>
            <a:r>
              <a:rPr lang="es-ES" sz="2800" dirty="0" smtClean="0">
                <a:solidFill>
                  <a:schemeClr val="bg1"/>
                </a:solidFill>
                <a:latin typeface="Avenir Book" charset="0"/>
                <a:ea typeface="Avenir Book" charset="0"/>
                <a:cs typeface="Avenir Book" charset="0"/>
              </a:rPr>
              <a:t> Porque </a:t>
            </a:r>
            <a:r>
              <a:rPr lang="es-ES" sz="2800" dirty="0">
                <a:solidFill>
                  <a:schemeClr val="bg1"/>
                </a:solidFill>
                <a:latin typeface="Avenir Book" charset="0"/>
                <a:ea typeface="Avenir Book" charset="0"/>
                <a:cs typeface="Avenir Book" charset="0"/>
              </a:rPr>
              <a:t>la Escritura dice a Faraón: Para esto </a:t>
            </a:r>
            <a:r>
              <a:rPr lang="es-ES" sz="2800" dirty="0" smtClean="0">
                <a:solidFill>
                  <a:schemeClr val="bg1"/>
                </a:solidFill>
                <a:latin typeface="Avenir Book" charset="0"/>
                <a:ea typeface="Avenir Book" charset="0"/>
                <a:cs typeface="Avenir Book" charset="0"/>
              </a:rPr>
              <a:t>mismo</a:t>
            </a:r>
          </a:p>
          <a:p>
            <a:pPr>
              <a:spcAft>
                <a:spcPts val="0"/>
              </a:spcAft>
            </a:pPr>
            <a:r>
              <a:rPr lang="es-ES" sz="2800" dirty="0">
                <a:solidFill>
                  <a:schemeClr val="bg1"/>
                </a:solidFill>
                <a:latin typeface="Avenir Book" charset="0"/>
                <a:ea typeface="Avenir Book" charset="0"/>
                <a:cs typeface="Avenir Book" charset="0"/>
              </a:rPr>
              <a:t> </a:t>
            </a:r>
            <a:r>
              <a:rPr lang="es-ES" sz="2800" dirty="0" smtClean="0">
                <a:solidFill>
                  <a:schemeClr val="bg1"/>
                </a:solidFill>
                <a:latin typeface="Avenir Book" charset="0"/>
                <a:ea typeface="Avenir Book" charset="0"/>
                <a:cs typeface="Avenir Book" charset="0"/>
              </a:rPr>
              <a:t>    </a:t>
            </a:r>
            <a:r>
              <a:rPr lang="es-ES" sz="2800" dirty="0">
                <a:solidFill>
                  <a:schemeClr val="bg1"/>
                </a:solidFill>
                <a:latin typeface="Avenir Book" charset="0"/>
                <a:ea typeface="Avenir Book" charset="0"/>
                <a:cs typeface="Avenir Book" charset="0"/>
              </a:rPr>
              <a:t>te he levantado, para mostrar </a:t>
            </a:r>
            <a:r>
              <a:rPr lang="es-ES" sz="2800" dirty="0" smtClean="0">
                <a:solidFill>
                  <a:schemeClr val="bg1"/>
                </a:solidFill>
                <a:latin typeface="Avenir Book" charset="0"/>
                <a:ea typeface="Avenir Book" charset="0"/>
                <a:cs typeface="Avenir Book" charset="0"/>
              </a:rPr>
              <a:t>en </a:t>
            </a:r>
            <a:r>
              <a:rPr lang="es-ES" sz="2800" dirty="0">
                <a:solidFill>
                  <a:schemeClr val="bg1"/>
                </a:solidFill>
                <a:latin typeface="Avenir Book" charset="0"/>
                <a:ea typeface="Avenir Book" charset="0"/>
                <a:cs typeface="Avenir Book" charset="0"/>
              </a:rPr>
              <a:t>ti mi poder, y </a:t>
            </a:r>
            <a:r>
              <a:rPr lang="es-ES" sz="2800" dirty="0" smtClean="0">
                <a:solidFill>
                  <a:schemeClr val="bg1"/>
                </a:solidFill>
                <a:latin typeface="Avenir Book" charset="0"/>
                <a:ea typeface="Avenir Book" charset="0"/>
                <a:cs typeface="Avenir Book" charset="0"/>
              </a:rPr>
              <a:t>para</a:t>
            </a:r>
          </a:p>
          <a:p>
            <a:pPr>
              <a:spcAft>
                <a:spcPts val="0"/>
              </a:spcAft>
            </a:pPr>
            <a:r>
              <a:rPr lang="es-ES" sz="2800" dirty="0">
                <a:solidFill>
                  <a:schemeClr val="bg1"/>
                </a:solidFill>
                <a:latin typeface="Avenir Book" charset="0"/>
                <a:ea typeface="Avenir Book" charset="0"/>
                <a:cs typeface="Avenir Book" charset="0"/>
              </a:rPr>
              <a:t> </a:t>
            </a:r>
            <a:r>
              <a:rPr lang="es-ES" sz="2800" dirty="0" smtClean="0">
                <a:solidFill>
                  <a:schemeClr val="bg1"/>
                </a:solidFill>
                <a:latin typeface="Avenir Book" charset="0"/>
                <a:ea typeface="Avenir Book" charset="0"/>
                <a:cs typeface="Avenir Book" charset="0"/>
              </a:rPr>
              <a:t>    </a:t>
            </a:r>
            <a:r>
              <a:rPr lang="es-ES" sz="2800" dirty="0">
                <a:solidFill>
                  <a:schemeClr val="bg1"/>
                </a:solidFill>
                <a:latin typeface="Avenir Book" charset="0"/>
                <a:ea typeface="Avenir Book" charset="0"/>
                <a:cs typeface="Avenir Book" charset="0"/>
              </a:rPr>
              <a:t>que mi nombre sea anunciado por toda la tierra.</a:t>
            </a:r>
            <a:endParaRPr lang="es-ES" sz="3200" dirty="0">
              <a:solidFill>
                <a:schemeClr val="bg1"/>
              </a:solidFill>
              <a:latin typeface="Avenir Book" charset="0"/>
              <a:ea typeface="Avenir Book" charset="0"/>
              <a:cs typeface="Avenir Book" charset="0"/>
            </a:endParaRPr>
          </a:p>
          <a:p>
            <a:pPr marL="228600" indent="-228600">
              <a:spcAft>
                <a:spcPts val="0"/>
              </a:spcAft>
            </a:pPr>
            <a:r>
              <a:rPr lang="es-ES" sz="2800" b="1" dirty="0" smtClean="0">
                <a:solidFill>
                  <a:schemeClr val="bg1"/>
                </a:solidFill>
                <a:latin typeface="Avenir Book" charset="0"/>
                <a:ea typeface="Avenir Book" charset="0"/>
                <a:cs typeface="Avenir Book" charset="0"/>
              </a:rPr>
              <a:t>18</a:t>
            </a:r>
            <a:r>
              <a:rPr lang="es-ES" sz="2800" dirty="0" smtClean="0">
                <a:solidFill>
                  <a:schemeClr val="bg1"/>
                </a:solidFill>
                <a:latin typeface="Avenir Book" charset="0"/>
                <a:ea typeface="Avenir Book" charset="0"/>
                <a:cs typeface="Avenir Book" charset="0"/>
              </a:rPr>
              <a:t> De </a:t>
            </a:r>
            <a:r>
              <a:rPr lang="es-ES" sz="2800" dirty="0">
                <a:solidFill>
                  <a:schemeClr val="bg1"/>
                </a:solidFill>
                <a:latin typeface="Avenir Book" charset="0"/>
                <a:ea typeface="Avenir Book" charset="0"/>
                <a:cs typeface="Avenir Book" charset="0"/>
              </a:rPr>
              <a:t>manera que </a:t>
            </a:r>
            <a:r>
              <a:rPr lang="es-ES" sz="2800" i="1" dirty="0">
                <a:solidFill>
                  <a:schemeClr val="bg1"/>
                </a:solidFill>
                <a:latin typeface="Avenir Book" charset="0"/>
                <a:ea typeface="Avenir Book" charset="0"/>
                <a:cs typeface="Avenir Book" charset="0"/>
              </a:rPr>
              <a:t>de quien quiere, tiene misericordia, </a:t>
            </a:r>
            <a:endParaRPr lang="es-ES" sz="3200" i="1" dirty="0">
              <a:solidFill>
                <a:schemeClr val="bg1"/>
              </a:solidFill>
              <a:latin typeface="Avenir Book" charset="0"/>
              <a:ea typeface="Avenir Book" charset="0"/>
              <a:cs typeface="Avenir Book" charset="0"/>
            </a:endParaRPr>
          </a:p>
          <a:p>
            <a:pPr marL="228600" indent="-228600">
              <a:spcAft>
                <a:spcPts val="0"/>
              </a:spcAft>
            </a:pPr>
            <a:r>
              <a:rPr lang="es-ES" sz="2800" i="1" dirty="0">
                <a:solidFill>
                  <a:schemeClr val="bg1"/>
                </a:solidFill>
                <a:latin typeface="Avenir Book" charset="0"/>
                <a:ea typeface="Avenir Book" charset="0"/>
                <a:cs typeface="Avenir Book" charset="0"/>
              </a:rPr>
              <a:t>      </a:t>
            </a:r>
            <a:r>
              <a:rPr lang="es-ES" sz="2800" i="1" dirty="0" smtClean="0">
                <a:solidFill>
                  <a:schemeClr val="bg1"/>
                </a:solidFill>
                <a:latin typeface="Avenir Book" charset="0"/>
                <a:ea typeface="Avenir Book" charset="0"/>
                <a:cs typeface="Avenir Book" charset="0"/>
              </a:rPr>
              <a:t>y </a:t>
            </a:r>
            <a:r>
              <a:rPr lang="es-ES" sz="2800" i="1" dirty="0">
                <a:solidFill>
                  <a:schemeClr val="bg1"/>
                </a:solidFill>
                <a:latin typeface="Avenir Book" charset="0"/>
                <a:ea typeface="Avenir Book" charset="0"/>
                <a:cs typeface="Avenir Book" charset="0"/>
              </a:rPr>
              <a:t>al que quiere endurecer, endurece. </a:t>
            </a:r>
            <a:endParaRPr lang="es-ES" sz="3200" i="1"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16087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25851"/>
          <a:stretch/>
        </p:blipFill>
        <p:spPr>
          <a:xfrm>
            <a:off x="0" y="1008112"/>
            <a:ext cx="9144000" cy="587727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0096" b="58804"/>
          <a:stretch/>
        </p:blipFill>
        <p:spPr>
          <a:xfrm>
            <a:off x="-30269" y="0"/>
            <a:ext cx="9174269" cy="1008112"/>
          </a:xfrm>
          <a:prstGeom prst="rect">
            <a:avLst/>
          </a:prstGeom>
        </p:spPr>
      </p:pic>
      <p:sp>
        <p:nvSpPr>
          <p:cNvPr id="4" name="Rectángulo 3"/>
          <p:cNvSpPr/>
          <p:nvPr/>
        </p:nvSpPr>
        <p:spPr>
          <a:xfrm>
            <a:off x="107504" y="1253073"/>
            <a:ext cx="9505056" cy="5632311"/>
          </a:xfrm>
          <a:prstGeom prst="rect">
            <a:avLst/>
          </a:prstGeom>
        </p:spPr>
        <p:txBody>
          <a:bodyPr wrap="square">
            <a:spAutoFit/>
          </a:bodyPr>
          <a:lstStyle/>
          <a:p>
            <a:pPr>
              <a:spcAft>
                <a:spcPts val="0"/>
              </a:spcAft>
            </a:pPr>
            <a:r>
              <a:rPr lang="es-ES" sz="3000" b="1" dirty="0" smtClean="0">
                <a:solidFill>
                  <a:schemeClr val="bg1"/>
                </a:solidFill>
                <a:latin typeface="Avenir Book" charset="0"/>
                <a:ea typeface="Avenir Book" charset="0"/>
                <a:cs typeface="Avenir Book" charset="0"/>
              </a:rPr>
              <a:t>20</a:t>
            </a:r>
            <a:r>
              <a:rPr lang="es-ES" sz="3000" dirty="0" smtClean="0">
                <a:solidFill>
                  <a:schemeClr val="bg1"/>
                </a:solidFill>
                <a:latin typeface="Avenir Book" charset="0"/>
                <a:ea typeface="Avenir Book" charset="0"/>
                <a:cs typeface="Avenir Book" charset="0"/>
              </a:rPr>
              <a:t> Mas </a:t>
            </a:r>
            <a:r>
              <a:rPr lang="es-ES" sz="3000" dirty="0">
                <a:solidFill>
                  <a:schemeClr val="bg1"/>
                </a:solidFill>
                <a:latin typeface="Avenir Book" charset="0"/>
                <a:ea typeface="Avenir Book" charset="0"/>
                <a:cs typeface="Avenir Book" charset="0"/>
              </a:rPr>
              <a:t>antes, oh hombre, </a:t>
            </a:r>
            <a:r>
              <a:rPr lang="es-ES" sz="3000" i="1" dirty="0">
                <a:solidFill>
                  <a:schemeClr val="bg1"/>
                </a:solidFill>
                <a:latin typeface="Avenir Book" charset="0"/>
                <a:ea typeface="Avenir Book" charset="0"/>
                <a:cs typeface="Avenir Book" charset="0"/>
              </a:rPr>
              <a:t>¿quién eres tú, </a:t>
            </a:r>
            <a:r>
              <a:rPr lang="es-ES" sz="3000" i="1" dirty="0" smtClean="0">
                <a:solidFill>
                  <a:schemeClr val="bg1"/>
                </a:solidFill>
                <a:latin typeface="Avenir Book" charset="0"/>
                <a:ea typeface="Avenir Book" charset="0"/>
                <a:cs typeface="Avenir Book" charset="0"/>
              </a:rPr>
              <a:t>para que </a:t>
            </a:r>
            <a:endParaRPr lang="es-ES" sz="3000" i="1" dirty="0">
              <a:solidFill>
                <a:schemeClr val="bg1"/>
              </a:solidFill>
              <a:latin typeface="Avenir Book" charset="0"/>
              <a:ea typeface="Avenir Book" charset="0"/>
              <a:cs typeface="Avenir Book" charset="0"/>
            </a:endParaRPr>
          </a:p>
          <a:p>
            <a:pPr>
              <a:spcAft>
                <a:spcPts val="0"/>
              </a:spcAft>
            </a:pPr>
            <a:r>
              <a:rPr lang="es-ES" sz="3000" i="1" dirty="0" smtClean="0">
                <a:solidFill>
                  <a:schemeClr val="bg1"/>
                </a:solidFill>
                <a:latin typeface="Avenir Book" charset="0"/>
                <a:ea typeface="Avenir Book" charset="0"/>
                <a:cs typeface="Avenir Book" charset="0"/>
              </a:rPr>
              <a:t>     alterques </a:t>
            </a:r>
            <a:r>
              <a:rPr lang="es-ES" sz="3000" i="1" dirty="0">
                <a:solidFill>
                  <a:schemeClr val="bg1"/>
                </a:solidFill>
                <a:latin typeface="Avenir Book" charset="0"/>
                <a:ea typeface="Avenir Book" charset="0"/>
                <a:cs typeface="Avenir Book" charset="0"/>
              </a:rPr>
              <a:t>con Dios? </a:t>
            </a:r>
            <a:r>
              <a:rPr lang="es-ES" sz="3000" i="1" dirty="0" smtClean="0">
                <a:solidFill>
                  <a:schemeClr val="bg1"/>
                </a:solidFill>
                <a:latin typeface="Avenir Book" charset="0"/>
                <a:ea typeface="Avenir Book" charset="0"/>
                <a:cs typeface="Avenir Book" charset="0"/>
              </a:rPr>
              <a:t>¿</a:t>
            </a:r>
            <a:r>
              <a:rPr lang="es-ES" sz="3000" i="1" dirty="0">
                <a:solidFill>
                  <a:schemeClr val="bg1"/>
                </a:solidFill>
                <a:latin typeface="Avenir Book" charset="0"/>
                <a:ea typeface="Avenir Book" charset="0"/>
                <a:cs typeface="Avenir Book" charset="0"/>
              </a:rPr>
              <a:t>Dirá el vaso de </a:t>
            </a:r>
            <a:r>
              <a:rPr lang="es-ES" sz="3000" i="1" dirty="0" smtClean="0">
                <a:solidFill>
                  <a:schemeClr val="bg1"/>
                </a:solidFill>
                <a:latin typeface="Avenir Book" charset="0"/>
                <a:ea typeface="Avenir Book" charset="0"/>
                <a:cs typeface="Avenir Book" charset="0"/>
              </a:rPr>
              <a:t>barro al</a:t>
            </a:r>
          </a:p>
          <a:p>
            <a:pPr>
              <a:spcAft>
                <a:spcPts val="0"/>
              </a:spcAft>
            </a:pPr>
            <a:r>
              <a:rPr lang="es-ES" sz="3000" i="1" dirty="0">
                <a:solidFill>
                  <a:schemeClr val="bg1"/>
                </a:solidFill>
                <a:latin typeface="Avenir Book" charset="0"/>
                <a:ea typeface="Avenir Book" charset="0"/>
                <a:cs typeface="Avenir Book" charset="0"/>
              </a:rPr>
              <a:t> </a:t>
            </a:r>
            <a:r>
              <a:rPr lang="es-ES" sz="3000" i="1" dirty="0" smtClean="0">
                <a:solidFill>
                  <a:schemeClr val="bg1"/>
                </a:solidFill>
                <a:latin typeface="Avenir Book" charset="0"/>
                <a:ea typeface="Avenir Book" charset="0"/>
                <a:cs typeface="Avenir Book" charset="0"/>
              </a:rPr>
              <a:t>    </a:t>
            </a:r>
            <a:r>
              <a:rPr lang="es-ES" sz="3000" i="1" dirty="0">
                <a:solidFill>
                  <a:schemeClr val="bg1"/>
                </a:solidFill>
                <a:latin typeface="Avenir Book" charset="0"/>
                <a:ea typeface="Avenir Book" charset="0"/>
                <a:cs typeface="Avenir Book" charset="0"/>
              </a:rPr>
              <a:t>que lo formó: ¿Por qué me has hecho así?</a:t>
            </a:r>
          </a:p>
          <a:p>
            <a:pPr>
              <a:spcAft>
                <a:spcPts val="0"/>
              </a:spcAft>
            </a:pPr>
            <a:r>
              <a:rPr lang="es-ES" sz="3000" b="1" dirty="0" smtClean="0">
                <a:solidFill>
                  <a:schemeClr val="bg1"/>
                </a:solidFill>
                <a:latin typeface="Avenir Book" charset="0"/>
                <a:ea typeface="Avenir Book" charset="0"/>
                <a:cs typeface="Avenir Book" charset="0"/>
              </a:rPr>
              <a:t>21</a:t>
            </a:r>
            <a:r>
              <a:rPr lang="es-ES" sz="3000" dirty="0" smtClean="0">
                <a:solidFill>
                  <a:schemeClr val="bg1"/>
                </a:solidFill>
                <a:latin typeface="Avenir Book" charset="0"/>
                <a:ea typeface="Avenir Book" charset="0"/>
                <a:cs typeface="Avenir Book" charset="0"/>
              </a:rPr>
              <a:t> ¿O </a:t>
            </a:r>
            <a:r>
              <a:rPr lang="es-ES" sz="3000" i="1" dirty="0">
                <a:solidFill>
                  <a:schemeClr val="bg1"/>
                </a:solidFill>
                <a:latin typeface="Avenir Book" charset="0"/>
                <a:ea typeface="Avenir Book" charset="0"/>
                <a:cs typeface="Avenir Book" charset="0"/>
              </a:rPr>
              <a:t>no tiene potestad el alfarero sobre el barro</a:t>
            </a:r>
            <a:r>
              <a:rPr lang="es-ES" sz="3000" i="1" dirty="0" smtClean="0">
                <a:solidFill>
                  <a:schemeClr val="bg1"/>
                </a:solidFill>
                <a:latin typeface="Avenir Book" charset="0"/>
                <a:ea typeface="Avenir Book" charset="0"/>
                <a:cs typeface="Avenir Book" charset="0"/>
              </a:rPr>
              <a:t>,</a:t>
            </a:r>
          </a:p>
          <a:p>
            <a:pPr>
              <a:spcAft>
                <a:spcPts val="0"/>
              </a:spcAft>
            </a:pPr>
            <a:r>
              <a:rPr lang="es-ES" sz="3000" i="1" dirty="0">
                <a:solidFill>
                  <a:schemeClr val="bg1"/>
                </a:solidFill>
                <a:latin typeface="Avenir Book" charset="0"/>
                <a:ea typeface="Avenir Book" charset="0"/>
                <a:cs typeface="Avenir Book" charset="0"/>
              </a:rPr>
              <a:t> </a:t>
            </a:r>
            <a:r>
              <a:rPr lang="es-ES" sz="3000" i="1" dirty="0" smtClean="0">
                <a:solidFill>
                  <a:schemeClr val="bg1"/>
                </a:solidFill>
                <a:latin typeface="Avenir Book" charset="0"/>
                <a:ea typeface="Avenir Book" charset="0"/>
                <a:cs typeface="Avenir Book" charset="0"/>
              </a:rPr>
              <a:t>    </a:t>
            </a:r>
            <a:r>
              <a:rPr lang="es-ES" sz="3000" i="1" dirty="0">
                <a:solidFill>
                  <a:schemeClr val="bg1"/>
                </a:solidFill>
                <a:latin typeface="Avenir Book" charset="0"/>
                <a:ea typeface="Avenir Book" charset="0"/>
                <a:cs typeface="Avenir Book" charset="0"/>
              </a:rPr>
              <a:t>para hacer de la misma masa </a:t>
            </a:r>
            <a:r>
              <a:rPr lang="es-ES" sz="3000" i="1" dirty="0" smtClean="0">
                <a:solidFill>
                  <a:schemeClr val="bg1"/>
                </a:solidFill>
                <a:latin typeface="Avenir Book" charset="0"/>
                <a:ea typeface="Avenir Book" charset="0"/>
                <a:cs typeface="Avenir Book" charset="0"/>
              </a:rPr>
              <a:t>un </a:t>
            </a:r>
            <a:r>
              <a:rPr lang="es-ES" sz="3000" i="1" dirty="0">
                <a:solidFill>
                  <a:schemeClr val="bg1"/>
                </a:solidFill>
                <a:latin typeface="Avenir Book" charset="0"/>
                <a:ea typeface="Avenir Book" charset="0"/>
                <a:cs typeface="Avenir Book" charset="0"/>
              </a:rPr>
              <a:t>vaso </a:t>
            </a:r>
            <a:r>
              <a:rPr lang="es-ES" sz="3000" i="1" dirty="0" smtClean="0">
                <a:solidFill>
                  <a:schemeClr val="bg1"/>
                </a:solidFill>
                <a:latin typeface="Avenir Book" charset="0"/>
                <a:ea typeface="Avenir Book" charset="0"/>
                <a:cs typeface="Avenir Book" charset="0"/>
              </a:rPr>
              <a:t>para</a:t>
            </a:r>
          </a:p>
          <a:p>
            <a:pPr>
              <a:spcAft>
                <a:spcPts val="0"/>
              </a:spcAft>
            </a:pPr>
            <a:r>
              <a:rPr lang="es-ES" sz="3000" i="1" dirty="0">
                <a:solidFill>
                  <a:schemeClr val="bg1"/>
                </a:solidFill>
                <a:latin typeface="Avenir Book" charset="0"/>
                <a:ea typeface="Avenir Book" charset="0"/>
                <a:cs typeface="Avenir Book" charset="0"/>
              </a:rPr>
              <a:t> </a:t>
            </a:r>
            <a:r>
              <a:rPr lang="es-ES" sz="3000" i="1" dirty="0" smtClean="0">
                <a:solidFill>
                  <a:schemeClr val="bg1"/>
                </a:solidFill>
                <a:latin typeface="Avenir Book" charset="0"/>
                <a:ea typeface="Avenir Book" charset="0"/>
                <a:cs typeface="Avenir Book" charset="0"/>
              </a:rPr>
              <a:t>    </a:t>
            </a:r>
            <a:r>
              <a:rPr lang="es-ES" sz="3000" i="1" dirty="0">
                <a:solidFill>
                  <a:schemeClr val="bg1"/>
                </a:solidFill>
                <a:latin typeface="Avenir Book" charset="0"/>
                <a:ea typeface="Avenir Book" charset="0"/>
                <a:cs typeface="Avenir Book" charset="0"/>
              </a:rPr>
              <a:t>honra y otro para deshonra? </a:t>
            </a:r>
          </a:p>
          <a:p>
            <a:pPr marL="514350" indent="-514350">
              <a:spcAft>
                <a:spcPts val="0"/>
              </a:spcAft>
              <a:buAutoNum type="arabicPlain" startAt="22"/>
            </a:pPr>
            <a:r>
              <a:rPr lang="es-ES" sz="3000" dirty="0" smtClean="0">
                <a:solidFill>
                  <a:schemeClr val="bg1"/>
                </a:solidFill>
                <a:latin typeface="Avenir Book" charset="0"/>
                <a:ea typeface="Avenir Book" charset="0"/>
                <a:cs typeface="Avenir Book" charset="0"/>
              </a:rPr>
              <a:t>¿</a:t>
            </a:r>
            <a:r>
              <a:rPr lang="es-ES" sz="3000" dirty="0">
                <a:solidFill>
                  <a:schemeClr val="bg1"/>
                </a:solidFill>
                <a:latin typeface="Avenir Book" charset="0"/>
                <a:ea typeface="Avenir Book" charset="0"/>
                <a:cs typeface="Avenir Book" charset="0"/>
              </a:rPr>
              <a:t>Y qué, si Dios, queriendo mostrar su ira </a:t>
            </a:r>
            <a:r>
              <a:rPr lang="es-ES" sz="3000" dirty="0" smtClean="0">
                <a:solidFill>
                  <a:schemeClr val="bg1"/>
                </a:solidFill>
                <a:latin typeface="Avenir Book" charset="0"/>
                <a:ea typeface="Avenir Book" charset="0"/>
                <a:cs typeface="Avenir Book" charset="0"/>
              </a:rPr>
              <a:t>y hacer </a:t>
            </a:r>
          </a:p>
          <a:p>
            <a:pPr>
              <a:spcAft>
                <a:spcPts val="0"/>
              </a:spcAft>
            </a:pPr>
            <a:r>
              <a:rPr lang="es-ES" sz="3000" dirty="0">
                <a:solidFill>
                  <a:schemeClr val="bg1"/>
                </a:solidFill>
                <a:latin typeface="Avenir Book" charset="0"/>
                <a:ea typeface="Avenir Book" charset="0"/>
                <a:cs typeface="Avenir Book" charset="0"/>
              </a:rPr>
              <a:t> </a:t>
            </a:r>
            <a:r>
              <a:rPr lang="es-ES" sz="3000" dirty="0" smtClean="0">
                <a:solidFill>
                  <a:schemeClr val="bg1"/>
                </a:solidFill>
                <a:latin typeface="Avenir Book" charset="0"/>
                <a:ea typeface="Avenir Book" charset="0"/>
                <a:cs typeface="Avenir Book" charset="0"/>
              </a:rPr>
              <a:t>    notorio </a:t>
            </a:r>
            <a:r>
              <a:rPr lang="es-ES" sz="3000" dirty="0">
                <a:solidFill>
                  <a:schemeClr val="bg1"/>
                </a:solidFill>
                <a:latin typeface="Avenir Book" charset="0"/>
                <a:ea typeface="Avenir Book" charset="0"/>
                <a:cs typeface="Avenir Book" charset="0"/>
              </a:rPr>
              <a:t>su poder, </a:t>
            </a:r>
            <a:r>
              <a:rPr lang="es-ES" sz="3000" dirty="0" smtClean="0">
                <a:solidFill>
                  <a:schemeClr val="bg1"/>
                </a:solidFill>
                <a:latin typeface="Avenir Book" charset="0"/>
                <a:ea typeface="Avenir Book" charset="0"/>
                <a:cs typeface="Avenir Book" charset="0"/>
              </a:rPr>
              <a:t>soportó </a:t>
            </a:r>
            <a:r>
              <a:rPr lang="es-ES" sz="3000" dirty="0">
                <a:solidFill>
                  <a:schemeClr val="bg1"/>
                </a:solidFill>
                <a:latin typeface="Avenir Book" charset="0"/>
                <a:ea typeface="Avenir Book" charset="0"/>
                <a:cs typeface="Avenir Book" charset="0"/>
              </a:rPr>
              <a:t>con </a:t>
            </a:r>
            <a:r>
              <a:rPr lang="es-ES" sz="3000" dirty="0" smtClean="0">
                <a:solidFill>
                  <a:schemeClr val="bg1"/>
                </a:solidFill>
                <a:latin typeface="Avenir Book" charset="0"/>
                <a:ea typeface="Avenir Book" charset="0"/>
                <a:cs typeface="Avenir Book" charset="0"/>
              </a:rPr>
              <a:t>mucha paciencia</a:t>
            </a:r>
          </a:p>
          <a:p>
            <a:pPr>
              <a:spcAft>
                <a:spcPts val="0"/>
              </a:spcAft>
            </a:pPr>
            <a:r>
              <a:rPr lang="es-ES" sz="3000" dirty="0">
                <a:solidFill>
                  <a:schemeClr val="bg1"/>
                </a:solidFill>
                <a:latin typeface="Avenir Book" charset="0"/>
                <a:ea typeface="Avenir Book" charset="0"/>
                <a:cs typeface="Avenir Book" charset="0"/>
              </a:rPr>
              <a:t> </a:t>
            </a:r>
            <a:r>
              <a:rPr lang="es-ES" sz="3000" dirty="0" smtClean="0">
                <a:solidFill>
                  <a:schemeClr val="bg1"/>
                </a:solidFill>
                <a:latin typeface="Avenir Book" charset="0"/>
                <a:ea typeface="Avenir Book" charset="0"/>
                <a:cs typeface="Avenir Book" charset="0"/>
              </a:rPr>
              <a:t>    los </a:t>
            </a:r>
            <a:r>
              <a:rPr lang="es-ES" sz="3000" dirty="0">
                <a:solidFill>
                  <a:schemeClr val="bg1"/>
                </a:solidFill>
                <a:latin typeface="Avenir Book" charset="0"/>
                <a:ea typeface="Avenir Book" charset="0"/>
                <a:cs typeface="Avenir Book" charset="0"/>
              </a:rPr>
              <a:t>vasos de ira preparados para destrucción, </a:t>
            </a:r>
          </a:p>
          <a:p>
            <a:pPr algn="just">
              <a:spcAft>
                <a:spcPts val="0"/>
              </a:spcAft>
            </a:pPr>
            <a:r>
              <a:rPr lang="es-ES" sz="3000" b="1" dirty="0" smtClean="0">
                <a:solidFill>
                  <a:schemeClr val="bg1"/>
                </a:solidFill>
                <a:latin typeface="Avenir Book" charset="0"/>
                <a:ea typeface="Avenir Book" charset="0"/>
                <a:cs typeface="Avenir Book" charset="0"/>
              </a:rPr>
              <a:t>23 </a:t>
            </a:r>
            <a:r>
              <a:rPr lang="es-ES" sz="3000" dirty="0" smtClean="0">
                <a:solidFill>
                  <a:schemeClr val="bg1"/>
                </a:solidFill>
                <a:latin typeface="Avenir Book" charset="0"/>
                <a:ea typeface="Avenir Book" charset="0"/>
                <a:cs typeface="Avenir Book" charset="0"/>
              </a:rPr>
              <a:t>y </a:t>
            </a:r>
            <a:r>
              <a:rPr lang="es-ES" sz="3000" dirty="0">
                <a:solidFill>
                  <a:schemeClr val="bg1"/>
                </a:solidFill>
                <a:latin typeface="Avenir Book" charset="0"/>
                <a:ea typeface="Avenir Book" charset="0"/>
                <a:cs typeface="Avenir Book" charset="0"/>
              </a:rPr>
              <a:t>para hacer notorias las riquezas de su gloria, </a:t>
            </a:r>
            <a:endParaRPr lang="es-ES" sz="3000" dirty="0" smtClean="0">
              <a:solidFill>
                <a:schemeClr val="bg1"/>
              </a:solidFill>
              <a:latin typeface="Avenir Book" charset="0"/>
              <a:ea typeface="Avenir Book" charset="0"/>
              <a:cs typeface="Avenir Book" charset="0"/>
            </a:endParaRPr>
          </a:p>
          <a:p>
            <a:pPr algn="just">
              <a:spcAft>
                <a:spcPts val="0"/>
              </a:spcAft>
            </a:pPr>
            <a:r>
              <a:rPr lang="es-ES" sz="3000" dirty="0">
                <a:solidFill>
                  <a:schemeClr val="bg1"/>
                </a:solidFill>
                <a:latin typeface="Avenir Book" charset="0"/>
                <a:ea typeface="Avenir Book" charset="0"/>
                <a:cs typeface="Avenir Book" charset="0"/>
              </a:rPr>
              <a:t> </a:t>
            </a:r>
            <a:r>
              <a:rPr lang="es-ES" sz="3000" dirty="0" smtClean="0">
                <a:solidFill>
                  <a:schemeClr val="bg1"/>
                </a:solidFill>
                <a:latin typeface="Avenir Book" charset="0"/>
                <a:ea typeface="Avenir Book" charset="0"/>
                <a:cs typeface="Avenir Book" charset="0"/>
              </a:rPr>
              <a:t>    las </a:t>
            </a:r>
            <a:r>
              <a:rPr lang="es-ES" sz="3000" dirty="0">
                <a:solidFill>
                  <a:schemeClr val="bg1"/>
                </a:solidFill>
                <a:latin typeface="Avenir Book" charset="0"/>
                <a:ea typeface="Avenir Book" charset="0"/>
                <a:cs typeface="Avenir Book" charset="0"/>
              </a:rPr>
              <a:t>mostró para con los vasos </a:t>
            </a:r>
            <a:r>
              <a:rPr lang="es-ES" sz="3000" dirty="0" smtClean="0">
                <a:solidFill>
                  <a:schemeClr val="bg1"/>
                </a:solidFill>
                <a:latin typeface="Avenir Book" charset="0"/>
                <a:ea typeface="Avenir Book" charset="0"/>
                <a:cs typeface="Avenir Book" charset="0"/>
              </a:rPr>
              <a:t>de </a:t>
            </a:r>
            <a:r>
              <a:rPr lang="es-ES" sz="3000" dirty="0">
                <a:solidFill>
                  <a:schemeClr val="bg1"/>
                </a:solidFill>
                <a:latin typeface="Avenir Book" charset="0"/>
                <a:ea typeface="Avenir Book" charset="0"/>
                <a:cs typeface="Avenir Book" charset="0"/>
              </a:rPr>
              <a:t>misericordia </a:t>
            </a:r>
            <a:endParaRPr lang="es-ES" sz="3000" dirty="0" smtClean="0">
              <a:solidFill>
                <a:schemeClr val="bg1"/>
              </a:solidFill>
              <a:latin typeface="Avenir Book" charset="0"/>
              <a:ea typeface="Avenir Book" charset="0"/>
              <a:cs typeface="Avenir Book" charset="0"/>
            </a:endParaRPr>
          </a:p>
          <a:p>
            <a:pPr algn="just">
              <a:spcAft>
                <a:spcPts val="0"/>
              </a:spcAft>
            </a:pPr>
            <a:r>
              <a:rPr lang="es-ES" sz="3000" dirty="0">
                <a:solidFill>
                  <a:schemeClr val="bg1"/>
                </a:solidFill>
                <a:latin typeface="Avenir Book" charset="0"/>
                <a:ea typeface="Avenir Book" charset="0"/>
                <a:cs typeface="Avenir Book" charset="0"/>
              </a:rPr>
              <a:t> </a:t>
            </a:r>
            <a:r>
              <a:rPr lang="es-ES" sz="3000" dirty="0" smtClean="0">
                <a:solidFill>
                  <a:schemeClr val="bg1"/>
                </a:solidFill>
                <a:latin typeface="Avenir Book" charset="0"/>
                <a:ea typeface="Avenir Book" charset="0"/>
                <a:cs typeface="Avenir Book" charset="0"/>
              </a:rPr>
              <a:t>    que </a:t>
            </a:r>
            <a:r>
              <a:rPr lang="es-ES" sz="3000" dirty="0">
                <a:solidFill>
                  <a:schemeClr val="bg1"/>
                </a:solidFill>
                <a:latin typeface="Avenir Book" charset="0"/>
                <a:ea typeface="Avenir Book" charset="0"/>
                <a:cs typeface="Avenir Book" charset="0"/>
              </a:rPr>
              <a:t>él preparó de antemano para gloria,</a:t>
            </a:r>
            <a:endParaRPr lang="es-ES" sz="30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756915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1256" b="34477"/>
          <a:stretch/>
        </p:blipFill>
        <p:spPr>
          <a:xfrm>
            <a:off x="-109320" y="-171400"/>
            <a:ext cx="9433847" cy="2664296"/>
          </a:xfrm>
          <a:prstGeom prst="rect">
            <a:avLst/>
          </a:prstGeom>
          <a:ln>
            <a:noFill/>
          </a:ln>
          <a:effectLst>
            <a:softEdge rad="112500"/>
          </a:effectLst>
        </p:spPr>
      </p:pic>
      <p:sp>
        <p:nvSpPr>
          <p:cNvPr id="3" name="Rectángulo 2"/>
          <p:cNvSpPr/>
          <p:nvPr/>
        </p:nvSpPr>
        <p:spPr>
          <a:xfrm>
            <a:off x="179512" y="2636912"/>
            <a:ext cx="8856984" cy="2654573"/>
          </a:xfrm>
          <a:prstGeom prst="rect">
            <a:avLst/>
          </a:prstGeom>
        </p:spPr>
        <p:txBody>
          <a:bodyPr wrap="square">
            <a:spAutoFit/>
          </a:bodyPr>
          <a:lstStyle/>
          <a:p>
            <a:pPr algn="just">
              <a:lnSpc>
                <a:spcPct val="150000"/>
              </a:lnSpc>
            </a:pPr>
            <a:r>
              <a:rPr lang="es-ES" sz="3700" dirty="0">
                <a:latin typeface="Calibri" charset="0"/>
                <a:ea typeface="ＭＳ 明朝" charset="-128"/>
                <a:cs typeface="Times New Roman" charset="0"/>
              </a:rPr>
              <a:t>Cuestionar a Dios implica constituirse en una autoridad por encima de Él con derecho para cuestionarlo y llamarlo injusto. </a:t>
            </a:r>
            <a:endParaRPr lang="es-ES" sz="3700" dirty="0"/>
          </a:p>
        </p:txBody>
      </p:sp>
      <p:sp>
        <p:nvSpPr>
          <p:cNvPr id="4" name="Rectángulo 3"/>
          <p:cNvSpPr/>
          <p:nvPr/>
        </p:nvSpPr>
        <p:spPr>
          <a:xfrm>
            <a:off x="597680" y="5805264"/>
            <a:ext cx="7730001" cy="646331"/>
          </a:xfrm>
          <a:prstGeom prst="rect">
            <a:avLst/>
          </a:prstGeom>
        </p:spPr>
        <p:txBody>
          <a:bodyPr wrap="none">
            <a:spAutoFit/>
          </a:bodyPr>
          <a:lstStyle/>
          <a:p>
            <a:r>
              <a:rPr lang="es-ES" sz="3600" b="1">
                <a:latin typeface="Candara" charset="0"/>
                <a:ea typeface="Candara" charset="0"/>
                <a:cs typeface="Candara" charset="0"/>
              </a:rPr>
              <a:t>«Dios es Dios y nosotros no lo somos»</a:t>
            </a:r>
            <a:r>
              <a:rPr lang="es-ES" sz="3600">
                <a:latin typeface="Candara" charset="0"/>
                <a:ea typeface="Candara" charset="0"/>
                <a:cs typeface="Candara" charset="0"/>
              </a:rPr>
              <a:t> </a:t>
            </a:r>
          </a:p>
        </p:txBody>
      </p:sp>
    </p:spTree>
    <p:extLst>
      <p:ext uri="{BB962C8B-B14F-4D97-AF65-F5344CB8AC3E}">
        <p14:creationId xmlns:p14="http://schemas.microsoft.com/office/powerpoint/2010/main" val="102836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5190"/>
            <a:ext cx="8316416" cy="707886"/>
          </a:xfrm>
          <a:prstGeom prst="rect">
            <a:avLst/>
          </a:prstGeom>
          <a:noFill/>
        </p:spPr>
        <p:txBody>
          <a:bodyPr wrap="square" rtlCol="0">
            <a:spAutoFit/>
          </a:bodyPr>
          <a:lstStyle/>
          <a:p>
            <a:pPr algn="just"/>
            <a:r>
              <a:rPr lang="es-ES" sz="4000" dirty="0" smtClean="0">
                <a:solidFill>
                  <a:srgbClr val="FFFF00"/>
                </a:solidFill>
                <a:latin typeface="Cambria"/>
                <a:cs typeface="Cambria"/>
              </a:rPr>
              <a:t>1.- Las dos posturas posibles</a:t>
            </a:r>
          </a:p>
        </p:txBody>
      </p:sp>
      <p:sp>
        <p:nvSpPr>
          <p:cNvPr id="2" name="1 CuadroTexto"/>
          <p:cNvSpPr txBox="1"/>
          <p:nvPr/>
        </p:nvSpPr>
        <p:spPr>
          <a:xfrm>
            <a:off x="53752" y="1052736"/>
            <a:ext cx="4734272" cy="5509200"/>
          </a:xfrm>
          <a:prstGeom prst="rect">
            <a:avLst/>
          </a:prstGeom>
          <a:solidFill>
            <a:srgbClr val="FF0000"/>
          </a:solidFill>
        </p:spPr>
        <p:txBody>
          <a:bodyPr wrap="square" rtlCol="0">
            <a:spAutoFit/>
          </a:bodyPr>
          <a:lstStyle/>
          <a:p>
            <a:pPr algn="just"/>
            <a:r>
              <a:rPr lang="es-ES" sz="2400" dirty="0" smtClean="0"/>
              <a:t>Está la postura </a:t>
            </a:r>
            <a:r>
              <a:rPr lang="es-ES" sz="2400" dirty="0" err="1" smtClean="0"/>
              <a:t>arminiana</a:t>
            </a:r>
            <a:r>
              <a:rPr lang="es-ES" sz="2400" dirty="0" smtClean="0"/>
              <a:t>:</a:t>
            </a:r>
          </a:p>
          <a:p>
            <a:pPr algn="just"/>
            <a:r>
              <a:rPr lang="es-ES" sz="2400" dirty="0" smtClean="0"/>
              <a:t>(</a:t>
            </a:r>
            <a:r>
              <a:rPr lang="es-ES" sz="2400" dirty="0"/>
              <a:t>L</a:t>
            </a:r>
            <a:r>
              <a:rPr lang="es-ES" sz="2400" dirty="0" smtClean="0"/>
              <a:t>a elección </a:t>
            </a:r>
            <a:r>
              <a:rPr lang="es-ES" sz="2400" i="1" dirty="0" smtClean="0"/>
              <a:t>condicional</a:t>
            </a:r>
            <a:r>
              <a:rPr lang="es-ES" sz="2400" dirty="0"/>
              <a:t>)</a:t>
            </a:r>
            <a:r>
              <a:rPr lang="es-ES" sz="2400" dirty="0" smtClean="0"/>
              <a:t> La elección de Dios está </a:t>
            </a:r>
            <a:r>
              <a:rPr lang="es-ES" sz="2400" i="1" dirty="0" smtClean="0"/>
              <a:t>condicionada </a:t>
            </a:r>
            <a:r>
              <a:rPr lang="es-ES" sz="2400" dirty="0" smtClean="0"/>
              <a:t>por la fe del ser humano.</a:t>
            </a:r>
          </a:p>
          <a:p>
            <a:pPr algn="just"/>
            <a:endParaRPr lang="es-ES" sz="2400" dirty="0" smtClean="0"/>
          </a:p>
          <a:p>
            <a:pPr algn="just"/>
            <a:r>
              <a:rPr lang="es-ES" sz="2400" dirty="0" smtClean="0"/>
              <a:t>Dios determinó salvar a todos los que cumplieran con las condiciones de la salvación. Entregándose en fe a Cristo, el hombre se convierte en su escogido.</a:t>
            </a:r>
          </a:p>
          <a:p>
            <a:pPr algn="just"/>
            <a:endParaRPr lang="es-ES" sz="2400" dirty="0" smtClean="0"/>
          </a:p>
          <a:p>
            <a:pPr algn="just"/>
            <a:endParaRPr lang="es-ES" sz="2400" dirty="0"/>
          </a:p>
          <a:p>
            <a:r>
              <a:rPr lang="es-ES" sz="2800" dirty="0" smtClean="0"/>
              <a:t>            </a:t>
            </a:r>
            <a:r>
              <a:rPr lang="es-ES" sz="3200" dirty="0" smtClean="0"/>
              <a:t>   1.- Fe humana</a:t>
            </a:r>
          </a:p>
          <a:p>
            <a:r>
              <a:rPr lang="es-ES" sz="3200" dirty="0" smtClean="0"/>
              <a:t>             2.- Elección divina</a:t>
            </a:r>
            <a:endParaRPr lang="es-ES" sz="3200" dirty="0"/>
          </a:p>
        </p:txBody>
      </p:sp>
      <p:sp>
        <p:nvSpPr>
          <p:cNvPr id="6" name="5 CuadroTexto"/>
          <p:cNvSpPr txBox="1"/>
          <p:nvPr/>
        </p:nvSpPr>
        <p:spPr>
          <a:xfrm>
            <a:off x="4823520" y="1052736"/>
            <a:ext cx="4320480" cy="5509200"/>
          </a:xfrm>
          <a:prstGeom prst="rect">
            <a:avLst/>
          </a:prstGeom>
          <a:solidFill>
            <a:srgbClr val="0070C0"/>
          </a:solidFill>
        </p:spPr>
        <p:txBody>
          <a:bodyPr wrap="square" rtlCol="0">
            <a:spAutoFit/>
          </a:bodyPr>
          <a:lstStyle/>
          <a:p>
            <a:pPr algn="just"/>
            <a:r>
              <a:rPr lang="es-ES" sz="2400" dirty="0" smtClean="0"/>
              <a:t>Está la postura </a:t>
            </a:r>
            <a:r>
              <a:rPr lang="es-ES" sz="2400" i="1" dirty="0" smtClean="0"/>
              <a:t>reformada</a:t>
            </a:r>
            <a:r>
              <a:rPr lang="es-ES" sz="2400" dirty="0" smtClean="0"/>
              <a:t>:</a:t>
            </a:r>
          </a:p>
          <a:p>
            <a:pPr algn="just"/>
            <a:r>
              <a:rPr lang="es-ES" sz="2400" dirty="0" smtClean="0"/>
              <a:t>(</a:t>
            </a:r>
            <a:r>
              <a:rPr lang="es-ES" sz="2400" dirty="0"/>
              <a:t>L</a:t>
            </a:r>
            <a:r>
              <a:rPr lang="es-ES" sz="2400" dirty="0" smtClean="0"/>
              <a:t>a elección </a:t>
            </a:r>
            <a:r>
              <a:rPr lang="es-ES" sz="2400" i="1" dirty="0" smtClean="0"/>
              <a:t>incondicional</a:t>
            </a:r>
            <a:r>
              <a:rPr lang="es-ES" sz="2400" dirty="0"/>
              <a:t>)</a:t>
            </a:r>
            <a:r>
              <a:rPr lang="es-ES" sz="2400" dirty="0" smtClean="0"/>
              <a:t> </a:t>
            </a:r>
            <a:r>
              <a:rPr lang="es-ES" sz="2400" dirty="0"/>
              <a:t>L</a:t>
            </a:r>
            <a:r>
              <a:rPr lang="es-ES" sz="2400" dirty="0" smtClean="0"/>
              <a:t>a elección no está condicionada por las obras del ser humano.</a:t>
            </a:r>
          </a:p>
          <a:p>
            <a:pPr algn="just"/>
            <a:endParaRPr lang="es-ES" sz="2400" dirty="0" smtClean="0"/>
          </a:p>
          <a:p>
            <a:pPr algn="just"/>
            <a:r>
              <a:rPr lang="es-ES" sz="2400" dirty="0" smtClean="0"/>
              <a:t>En el hombre no hay </a:t>
            </a:r>
            <a:r>
              <a:rPr lang="es-ES" sz="2400" dirty="0" err="1" smtClean="0"/>
              <a:t>condici</a:t>
            </a:r>
            <a:r>
              <a:rPr lang="es-ES_tradnl" sz="2400" dirty="0" err="1" smtClean="0"/>
              <a:t>ón</a:t>
            </a:r>
            <a:r>
              <a:rPr lang="es-ES_tradnl" sz="2400" dirty="0" smtClean="0"/>
              <a:t> alguna que le haga merecer la salvación. La elección no depende del deseo, ni del esfuerzo humano sino de la misericordia de Dios. </a:t>
            </a:r>
          </a:p>
          <a:p>
            <a:pPr algn="just"/>
            <a:endParaRPr lang="es-ES" sz="2400" dirty="0"/>
          </a:p>
          <a:p>
            <a:pPr algn="just"/>
            <a:r>
              <a:rPr lang="es-ES" sz="3200" dirty="0" smtClean="0"/>
              <a:t>         1.- Elección divina</a:t>
            </a:r>
          </a:p>
          <a:p>
            <a:pPr algn="just"/>
            <a:r>
              <a:rPr lang="es-ES" sz="3200" dirty="0" smtClean="0"/>
              <a:t>         2.- Fe humana</a:t>
            </a:r>
          </a:p>
        </p:txBody>
      </p:sp>
    </p:spTree>
    <p:extLst>
      <p:ext uri="{BB962C8B-B14F-4D97-AF65-F5344CB8AC3E}">
        <p14:creationId xmlns:p14="http://schemas.microsoft.com/office/powerpoint/2010/main" val="28703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60648"/>
            <a:ext cx="9036496" cy="2677656"/>
          </a:xfrm>
          <a:prstGeom prst="rect">
            <a:avLst/>
          </a:prstGeom>
        </p:spPr>
        <p:txBody>
          <a:bodyPr wrap="square">
            <a:spAutoFit/>
          </a:bodyPr>
          <a:lstStyle/>
          <a:p>
            <a:pPr algn="just"/>
            <a:r>
              <a:rPr lang="es-ES" sz="2800" dirty="0">
                <a:ea typeface="ＭＳ 明朝" charset="-128"/>
                <a:cs typeface="Georgia" charset="0"/>
              </a:rPr>
              <a:t>Hay un hombre que camina por la calle y encuentra a 10 mendigos, no esta obligado a darle algo a los mendigos, pero si escoge compartir con algún mendigo un poco de dinero, lo que esta haciendo es tener gracia con algunos. Nadie lo puede acusar de ser injusto y la razón es que esos mendigos no tienen derecho a reclamar sobre el dinero del hombre. </a:t>
            </a:r>
            <a:endParaRPr lang="es-ES" sz="28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8304"/>
            <a:ext cx="9144000" cy="4019088"/>
          </a:xfrm>
          <a:prstGeom prst="rect">
            <a:avLst/>
          </a:prstGeom>
          <a:ln>
            <a:noFill/>
          </a:ln>
          <a:effectLst>
            <a:softEdge rad="112500"/>
          </a:effectLst>
        </p:spPr>
      </p:pic>
    </p:spTree>
    <p:extLst>
      <p:ext uri="{BB962C8B-B14F-4D97-AF65-F5344CB8AC3E}">
        <p14:creationId xmlns:p14="http://schemas.microsoft.com/office/powerpoint/2010/main" val="1588695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3501008"/>
            <a:ext cx="9252520" cy="3528392"/>
          </a:xfrm>
          <a:prstGeom prst="rect">
            <a:avLst/>
          </a:prstGeom>
          <a:ln>
            <a:noFill/>
          </a:ln>
          <a:effectLst>
            <a:softEdge rad="112500"/>
          </a:effectLst>
        </p:spPr>
      </p:pic>
      <p:sp>
        <p:nvSpPr>
          <p:cNvPr id="3" name="Rectángulo 2"/>
          <p:cNvSpPr/>
          <p:nvPr/>
        </p:nvSpPr>
        <p:spPr>
          <a:xfrm>
            <a:off x="125252" y="692696"/>
            <a:ext cx="8784976" cy="1708160"/>
          </a:xfrm>
          <a:prstGeom prst="rect">
            <a:avLst/>
          </a:prstGeom>
        </p:spPr>
        <p:txBody>
          <a:bodyPr wrap="square">
            <a:spAutoFit/>
          </a:bodyPr>
          <a:lstStyle/>
          <a:p>
            <a:pPr algn="ctr">
              <a:lnSpc>
                <a:spcPct val="150000"/>
              </a:lnSpc>
              <a:spcAft>
                <a:spcPts val="0"/>
              </a:spcAft>
            </a:pPr>
            <a:r>
              <a:rPr lang="es-ES" sz="3500" b="1" dirty="0">
                <a:latin typeface="Candara" charset="0"/>
                <a:ea typeface="Candara" charset="0"/>
                <a:cs typeface="Candara" charset="0"/>
              </a:rPr>
              <a:t>«La elección no pone a nadie en el infierno </a:t>
            </a:r>
            <a:endParaRPr lang="es-ES" sz="3500" b="1" dirty="0" smtClean="0">
              <a:latin typeface="Candara" charset="0"/>
              <a:ea typeface="Candara" charset="0"/>
              <a:cs typeface="Candara" charset="0"/>
            </a:endParaRPr>
          </a:p>
          <a:p>
            <a:pPr algn="ctr">
              <a:lnSpc>
                <a:spcPct val="150000"/>
              </a:lnSpc>
              <a:spcAft>
                <a:spcPts val="0"/>
              </a:spcAft>
            </a:pPr>
            <a:r>
              <a:rPr lang="es-ES" sz="3500" b="1" dirty="0" smtClean="0">
                <a:latin typeface="Candara" charset="0"/>
                <a:ea typeface="Candara" charset="0"/>
                <a:cs typeface="Candara" charset="0"/>
              </a:rPr>
              <a:t>pero </a:t>
            </a:r>
            <a:r>
              <a:rPr lang="es-ES" sz="3500" b="1" dirty="0">
                <a:latin typeface="Candara" charset="0"/>
                <a:ea typeface="Candara" charset="0"/>
                <a:cs typeface="Candara" charset="0"/>
              </a:rPr>
              <a:t>si pone a muchos en el cielo»</a:t>
            </a:r>
            <a:endParaRPr lang="es-ES" sz="3500" dirty="0">
              <a:effectLst/>
              <a:latin typeface="Candara" charset="0"/>
              <a:ea typeface="Candara" charset="0"/>
              <a:cs typeface="Candara" charset="0"/>
            </a:endParaRPr>
          </a:p>
        </p:txBody>
      </p:sp>
    </p:spTree>
    <p:extLst>
      <p:ext uri="{BB962C8B-B14F-4D97-AF65-F5344CB8AC3E}">
        <p14:creationId xmlns:p14="http://schemas.microsoft.com/office/powerpoint/2010/main" val="1091714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3645024"/>
            <a:ext cx="9505056" cy="3356992"/>
          </a:xfrm>
          <a:prstGeom prst="rect">
            <a:avLst/>
          </a:prstGeom>
          <a:ln>
            <a:noFill/>
          </a:ln>
          <a:effectLst>
            <a:softEdge rad="112500"/>
          </a:effectLst>
        </p:spPr>
      </p:pic>
      <p:sp>
        <p:nvSpPr>
          <p:cNvPr id="3" name="Rectángulo 2"/>
          <p:cNvSpPr/>
          <p:nvPr/>
        </p:nvSpPr>
        <p:spPr>
          <a:xfrm>
            <a:off x="107504" y="44624"/>
            <a:ext cx="9036496" cy="3625608"/>
          </a:xfrm>
          <a:prstGeom prst="rect">
            <a:avLst/>
          </a:prstGeom>
        </p:spPr>
        <p:txBody>
          <a:bodyPr wrap="square">
            <a:spAutoFit/>
          </a:bodyPr>
          <a:lstStyle/>
          <a:p>
            <a:pPr algn="ctr">
              <a:spcAft>
                <a:spcPts val="0"/>
              </a:spcAft>
            </a:pPr>
            <a:r>
              <a:rPr lang="es-ES" sz="3200" b="1" dirty="0">
                <a:solidFill>
                  <a:srgbClr val="FFFF00"/>
                </a:solidFill>
                <a:latin typeface="Cambria" charset="0"/>
                <a:ea typeface="ＭＳ 明朝" charset="-128"/>
              </a:rPr>
              <a:t>LA PREGUNTA CLAVE NO ES:</a:t>
            </a:r>
            <a:endParaRPr lang="es-ES" sz="3200" dirty="0">
              <a:solidFill>
                <a:srgbClr val="FFFF00"/>
              </a:solidFill>
              <a:latin typeface="Times New Roman" charset="0"/>
              <a:ea typeface="ＭＳ 明朝" charset="-128"/>
            </a:endParaRPr>
          </a:p>
          <a:p>
            <a:pPr algn="just">
              <a:spcAft>
                <a:spcPts val="0"/>
              </a:spcAft>
            </a:pPr>
            <a:r>
              <a:rPr lang="es-ES" sz="3200" dirty="0">
                <a:latin typeface="Times New Roman" charset="0"/>
                <a:ea typeface="ＭＳ 明朝" charset="-128"/>
              </a:rPr>
              <a:t> </a:t>
            </a:r>
          </a:p>
          <a:p>
            <a:pPr algn="ctr">
              <a:spcAft>
                <a:spcPts val="0"/>
              </a:spcAft>
            </a:pPr>
            <a:r>
              <a:rPr lang="es-ES" sz="3200" dirty="0">
                <a:latin typeface="Calibri" charset="0"/>
                <a:ea typeface="ＭＳ 明朝" charset="-128"/>
              </a:rPr>
              <a:t>¿Cómo es posible que un Dios completamente SANTO envíe a sus criaturas malas al infierno?</a:t>
            </a:r>
            <a:endParaRPr lang="es-ES" sz="3200" dirty="0">
              <a:latin typeface="Times New Roman" charset="0"/>
              <a:ea typeface="ＭＳ 明朝" charset="-128"/>
            </a:endParaRPr>
          </a:p>
          <a:p>
            <a:pPr algn="just">
              <a:spcAft>
                <a:spcPts val="0"/>
              </a:spcAft>
            </a:pPr>
            <a:r>
              <a:rPr lang="es-ES" sz="2800" dirty="0">
                <a:latin typeface="Georgia" charset="0"/>
                <a:ea typeface="ＭＳ 明朝" charset="-128"/>
                <a:cs typeface="Georgia" charset="0"/>
              </a:rPr>
              <a:t> </a:t>
            </a:r>
            <a:endParaRPr lang="es-ES" sz="3200" dirty="0">
              <a:latin typeface="Times New Roman" charset="0"/>
              <a:ea typeface="ＭＳ 明朝" charset="-128"/>
            </a:endParaRPr>
          </a:p>
          <a:p>
            <a:pPr algn="ctr">
              <a:lnSpc>
                <a:spcPct val="115000"/>
              </a:lnSpc>
              <a:spcAft>
                <a:spcPts val="0"/>
              </a:spcAft>
            </a:pPr>
            <a:r>
              <a:rPr lang="es-ES" sz="3200" dirty="0">
                <a:latin typeface="Calibri" charset="0"/>
                <a:ea typeface="ＭＳ 明朝" charset="-128"/>
                <a:cs typeface="Georgia" charset="0"/>
              </a:rPr>
              <a:t>La pregunta que TODOS deberíamos hacernos es:</a:t>
            </a:r>
            <a:r>
              <a:rPr lang="es-ES" sz="3200" dirty="0">
                <a:latin typeface="Candara" charset="0"/>
                <a:ea typeface="ＭＳ 明朝" charset="-128"/>
                <a:cs typeface="Georgia" charset="0"/>
              </a:rPr>
              <a:t> </a:t>
            </a:r>
            <a:r>
              <a:rPr lang="es-ES" sz="3200" b="1" u="sng" dirty="0">
                <a:latin typeface="Candara" charset="0"/>
                <a:ea typeface="ＭＳ 明朝" charset="-128"/>
                <a:cs typeface="Georgia" charset="0"/>
              </a:rPr>
              <a:t>¿Por qué Dios decide salvar a alguien?</a:t>
            </a:r>
            <a:endParaRPr lang="es-ES" sz="3200" dirty="0">
              <a:effectLst/>
              <a:latin typeface="Times New Roman" charset="0"/>
              <a:ea typeface="ＭＳ 明朝" charset="-128"/>
            </a:endParaRPr>
          </a:p>
        </p:txBody>
      </p:sp>
    </p:spTree>
    <p:extLst>
      <p:ext uri="{BB962C8B-B14F-4D97-AF65-F5344CB8AC3E}">
        <p14:creationId xmlns:p14="http://schemas.microsoft.com/office/powerpoint/2010/main" val="131695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29231"/>
            <a:ext cx="8784976" cy="2003625"/>
          </a:xfrm>
          <a:prstGeom prst="rect">
            <a:avLst/>
          </a:prstGeom>
        </p:spPr>
        <p:txBody>
          <a:bodyPr wrap="square">
            <a:spAutoFit/>
          </a:bodyPr>
          <a:lstStyle/>
          <a:p>
            <a:pPr marL="457200" algn="ctr">
              <a:lnSpc>
                <a:spcPct val="115000"/>
              </a:lnSpc>
              <a:spcAft>
                <a:spcPts val="0"/>
              </a:spcAft>
            </a:pPr>
            <a:r>
              <a:rPr lang="es-ES_tradnl" sz="3600" b="1" dirty="0">
                <a:latin typeface="Cambria" charset="0"/>
                <a:ea typeface="Cambria" charset="0"/>
                <a:cs typeface="Cambria" charset="0"/>
              </a:rPr>
              <a:t>¿Por qué Dios decidió elegir de manera incondicional? </a:t>
            </a:r>
            <a:endParaRPr lang="es-ES" sz="3600" dirty="0">
              <a:latin typeface="Cambria" charset="0"/>
              <a:ea typeface="Cambria" charset="0"/>
              <a:cs typeface="Cambria" charset="0"/>
            </a:endParaRPr>
          </a:p>
          <a:p>
            <a:pPr marL="457200" algn="ctr">
              <a:lnSpc>
                <a:spcPct val="115000"/>
              </a:lnSpc>
              <a:spcAft>
                <a:spcPts val="0"/>
              </a:spcAft>
            </a:pPr>
            <a:r>
              <a:rPr lang="es-ES_tradnl" sz="3600" b="1" dirty="0">
                <a:latin typeface="Cambria" charset="0"/>
                <a:ea typeface="Cambria" charset="0"/>
                <a:cs typeface="Cambria" charset="0"/>
              </a:rPr>
              <a:t>Esto no le ha sido revelado al hombre</a:t>
            </a:r>
            <a:endParaRPr lang="es-ES" sz="3600" dirty="0">
              <a:effectLst/>
              <a:latin typeface="Cambria" charset="0"/>
              <a:ea typeface="Cambria" charset="0"/>
              <a:cs typeface="Cambria"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963" t="31901" r="1963" b="35921"/>
          <a:stretch/>
        </p:blipFill>
        <p:spPr>
          <a:xfrm>
            <a:off x="-108520" y="5085184"/>
            <a:ext cx="9505056" cy="1944216"/>
          </a:xfrm>
          <a:prstGeom prst="rect">
            <a:avLst/>
          </a:prstGeom>
          <a:ln>
            <a:noFill/>
          </a:ln>
          <a:effectLst>
            <a:softEdge rad="112500"/>
          </a:effectLst>
        </p:spPr>
      </p:pic>
      <p:sp>
        <p:nvSpPr>
          <p:cNvPr id="4" name="Rectángulo 3"/>
          <p:cNvSpPr/>
          <p:nvPr/>
        </p:nvSpPr>
        <p:spPr>
          <a:xfrm>
            <a:off x="-36512" y="2564904"/>
            <a:ext cx="9433048" cy="2308324"/>
          </a:xfrm>
          <a:prstGeom prst="rect">
            <a:avLst/>
          </a:prstGeom>
        </p:spPr>
        <p:txBody>
          <a:bodyPr wrap="square">
            <a:spAutoFit/>
          </a:bodyPr>
          <a:lstStyle/>
          <a:p>
            <a:pPr>
              <a:spcAft>
                <a:spcPts val="0"/>
              </a:spcAft>
            </a:pPr>
            <a:r>
              <a:rPr lang="es-ES" sz="3600" b="1" dirty="0" err="1">
                <a:latin typeface="Avenir Book" charset="0"/>
                <a:ea typeface="Avenir Book" charset="0"/>
                <a:cs typeface="Avenir Book" charset="0"/>
              </a:rPr>
              <a:t>Dt</a:t>
            </a:r>
            <a:r>
              <a:rPr lang="es-ES" sz="3600" b="1" dirty="0">
                <a:latin typeface="Avenir Book" charset="0"/>
                <a:ea typeface="Avenir Book" charset="0"/>
                <a:cs typeface="Avenir Book" charset="0"/>
              </a:rPr>
              <a:t>. 29:29</a:t>
            </a:r>
            <a:r>
              <a:rPr lang="es-ES" sz="3600" b="1" baseline="30000" dirty="0">
                <a:latin typeface="Avenir Book" charset="0"/>
                <a:ea typeface="Avenir Book" charset="0"/>
                <a:cs typeface="Avenir Book" charset="0"/>
              </a:rPr>
              <a:t> </a:t>
            </a:r>
            <a:r>
              <a:rPr lang="es-ES" sz="3600" dirty="0">
                <a:latin typeface="Avenir Book" charset="0"/>
                <a:ea typeface="Avenir Book" charset="0"/>
                <a:cs typeface="Avenir Book" charset="0"/>
              </a:rPr>
              <a:t>Las cosas secretas pertenecen </a:t>
            </a:r>
            <a:r>
              <a:rPr lang="es-ES" sz="3600" dirty="0" smtClean="0">
                <a:latin typeface="Avenir Book" charset="0"/>
                <a:ea typeface="Avenir Book" charset="0"/>
                <a:cs typeface="Avenir Book" charset="0"/>
              </a:rPr>
              <a:t>a</a:t>
            </a:r>
          </a:p>
          <a:p>
            <a:pPr>
              <a:spcAft>
                <a:spcPts val="0"/>
              </a:spcAft>
            </a:pPr>
            <a:r>
              <a:rPr lang="es-ES" sz="3600" dirty="0">
                <a:latin typeface="Avenir Book" charset="0"/>
                <a:ea typeface="Avenir Book" charset="0"/>
                <a:cs typeface="Avenir Book" charset="0"/>
              </a:rPr>
              <a:t> </a:t>
            </a:r>
            <a:r>
              <a:rPr lang="es-ES" sz="3600" dirty="0" smtClean="0">
                <a:latin typeface="Avenir Book" charset="0"/>
                <a:ea typeface="Avenir Book" charset="0"/>
                <a:cs typeface="Avenir Book" charset="0"/>
              </a:rPr>
              <a:t>              </a:t>
            </a:r>
            <a:r>
              <a:rPr lang="es-ES" sz="3600" dirty="0">
                <a:latin typeface="Avenir Book" charset="0"/>
                <a:ea typeface="Avenir Book" charset="0"/>
                <a:cs typeface="Avenir Book" charset="0"/>
              </a:rPr>
              <a:t>Jehová nuestro Dios; </a:t>
            </a:r>
            <a:r>
              <a:rPr lang="es-ES" sz="3600" dirty="0" smtClean="0">
                <a:latin typeface="Avenir Book" charset="0"/>
                <a:ea typeface="Avenir Book" charset="0"/>
                <a:cs typeface="Avenir Book" charset="0"/>
              </a:rPr>
              <a:t>mas las</a:t>
            </a:r>
          </a:p>
          <a:p>
            <a:pPr>
              <a:spcAft>
                <a:spcPts val="0"/>
              </a:spcAft>
            </a:pPr>
            <a:r>
              <a:rPr lang="es-ES" sz="3600" dirty="0">
                <a:latin typeface="Avenir Book" charset="0"/>
                <a:ea typeface="Avenir Book" charset="0"/>
                <a:cs typeface="Avenir Book" charset="0"/>
              </a:rPr>
              <a:t> </a:t>
            </a:r>
            <a:r>
              <a:rPr lang="es-ES" sz="3600" dirty="0" smtClean="0">
                <a:latin typeface="Avenir Book" charset="0"/>
                <a:ea typeface="Avenir Book" charset="0"/>
                <a:cs typeface="Avenir Book" charset="0"/>
              </a:rPr>
              <a:t>              </a:t>
            </a:r>
            <a:r>
              <a:rPr lang="es-ES" sz="3600" dirty="0">
                <a:latin typeface="Avenir Book" charset="0"/>
                <a:ea typeface="Avenir Book" charset="0"/>
                <a:cs typeface="Avenir Book" charset="0"/>
              </a:rPr>
              <a:t>reveladas son para nosotros y </a:t>
            </a:r>
            <a:r>
              <a:rPr lang="es-ES" sz="3600" dirty="0" smtClean="0">
                <a:latin typeface="Avenir Book" charset="0"/>
                <a:ea typeface="Avenir Book" charset="0"/>
                <a:cs typeface="Avenir Book" charset="0"/>
              </a:rPr>
              <a:t>para</a:t>
            </a:r>
          </a:p>
          <a:p>
            <a:pPr>
              <a:spcAft>
                <a:spcPts val="0"/>
              </a:spcAft>
            </a:pPr>
            <a:r>
              <a:rPr lang="es-ES" sz="3600" dirty="0">
                <a:latin typeface="Avenir Book" charset="0"/>
                <a:ea typeface="Avenir Book" charset="0"/>
                <a:cs typeface="Avenir Book" charset="0"/>
              </a:rPr>
              <a:t> </a:t>
            </a:r>
            <a:r>
              <a:rPr lang="es-ES" sz="3600" dirty="0" smtClean="0">
                <a:latin typeface="Avenir Book" charset="0"/>
                <a:ea typeface="Avenir Book" charset="0"/>
                <a:cs typeface="Avenir Book" charset="0"/>
              </a:rPr>
              <a:t>              </a:t>
            </a:r>
            <a:r>
              <a:rPr lang="es-ES" sz="3600" dirty="0">
                <a:latin typeface="Avenir Book" charset="0"/>
                <a:ea typeface="Avenir Book" charset="0"/>
                <a:cs typeface="Avenir Book" charset="0"/>
              </a:rPr>
              <a:t>nuestros hijos para siempre</a:t>
            </a:r>
            <a:endParaRPr lang="es-ES" sz="4000" dirty="0">
              <a:effectLst/>
              <a:latin typeface="Avenir Book" charset="0"/>
              <a:ea typeface="Avenir Book" charset="0"/>
              <a:cs typeface="Avenir Book" charset="0"/>
            </a:endParaRPr>
          </a:p>
        </p:txBody>
      </p:sp>
    </p:spTree>
    <p:extLst>
      <p:ext uri="{BB962C8B-B14F-4D97-AF65-F5344CB8AC3E}">
        <p14:creationId xmlns:p14="http://schemas.microsoft.com/office/powerpoint/2010/main" val="1164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6512" y="2132856"/>
            <a:ext cx="9144000" cy="3046988"/>
          </a:xfrm>
          <a:prstGeom prst="rect">
            <a:avLst/>
          </a:prstGeom>
          <a:solidFill>
            <a:srgbClr val="0070C0"/>
          </a:solidFill>
        </p:spPr>
        <p:txBody>
          <a:bodyPr wrap="square" rtlCol="0">
            <a:spAutoFit/>
          </a:bodyPr>
          <a:lstStyle/>
          <a:p>
            <a:pPr algn="r"/>
            <a:r>
              <a:rPr lang="es-ES" sz="2400" dirty="0" smtClean="0">
                <a:latin typeface="Avenir Book" charset="0"/>
                <a:ea typeface="Avenir Book" charset="0"/>
                <a:cs typeface="Avenir Book" charset="0"/>
              </a:rPr>
              <a:t>“Te alabo Padre, Señor del cielo y de la tierra, porque </a:t>
            </a:r>
            <a:r>
              <a:rPr lang="es-ES" sz="2400" i="1" u="sng" dirty="0" smtClean="0">
                <a:latin typeface="Avenir Book" charset="0"/>
                <a:ea typeface="Avenir Book" charset="0"/>
                <a:cs typeface="Avenir Book" charset="0"/>
              </a:rPr>
              <a:t>escondiste</a:t>
            </a:r>
            <a:r>
              <a:rPr lang="es-ES" sz="2400" i="1" dirty="0" smtClean="0">
                <a:latin typeface="Avenir Book" charset="0"/>
                <a:ea typeface="Avenir Book" charset="0"/>
                <a:cs typeface="Avenir Book" charset="0"/>
              </a:rPr>
              <a:t> </a:t>
            </a:r>
            <a:r>
              <a:rPr lang="es-ES" sz="2400" dirty="0" smtClean="0">
                <a:latin typeface="Avenir Book" charset="0"/>
                <a:ea typeface="Avenir Book" charset="0"/>
                <a:cs typeface="Avenir Book" charset="0"/>
              </a:rPr>
              <a:t>estas cosas de los sabios y de los entendidos, y las revelaste a niños.</a:t>
            </a:r>
          </a:p>
          <a:p>
            <a:pPr algn="r"/>
            <a:r>
              <a:rPr lang="es-ES" sz="2400" dirty="0" smtClean="0">
                <a:latin typeface="Avenir Book" charset="0"/>
                <a:ea typeface="Avenir Book" charset="0"/>
                <a:cs typeface="Avenir Book" charset="0"/>
              </a:rPr>
              <a:t>Sí, Padre, porque así te agradó.</a:t>
            </a:r>
          </a:p>
          <a:p>
            <a:pPr algn="r"/>
            <a:r>
              <a:rPr lang="es-ES" sz="2400" dirty="0" smtClean="0">
                <a:latin typeface="Avenir Book" charset="0"/>
                <a:ea typeface="Avenir Book" charset="0"/>
                <a:cs typeface="Avenir Book" charset="0"/>
              </a:rPr>
              <a:t>Todas las cosas me fueron entregadas por mi Padre; y nadie conoce al Hijo, sino el Padre, ni al Padre conoce alguno, sino el Hijo, y aquel a quien el Hijo </a:t>
            </a:r>
            <a:r>
              <a:rPr lang="es-ES" sz="2400" i="1" u="sng" dirty="0" smtClean="0">
                <a:latin typeface="Avenir Book" charset="0"/>
                <a:ea typeface="Avenir Book" charset="0"/>
                <a:cs typeface="Avenir Book" charset="0"/>
              </a:rPr>
              <a:t>lo quiera revelar</a:t>
            </a:r>
            <a:r>
              <a:rPr lang="es-ES" sz="2400" dirty="0" smtClean="0">
                <a:latin typeface="Avenir Book" charset="0"/>
                <a:ea typeface="Avenir Book" charset="0"/>
                <a:cs typeface="Avenir Book" charset="0"/>
              </a:rPr>
              <a:t>.”</a:t>
            </a:r>
          </a:p>
          <a:p>
            <a:pPr algn="r"/>
            <a:r>
              <a:rPr lang="es-ES" sz="2400" dirty="0" smtClean="0">
                <a:latin typeface="Avenir Book" charset="0"/>
                <a:ea typeface="Avenir Book" charset="0"/>
                <a:cs typeface="Avenir Book" charset="0"/>
              </a:rPr>
              <a:t>(Mateo 11:25-27)</a:t>
            </a:r>
            <a:endParaRPr lang="es-ES" sz="2400" dirty="0">
              <a:latin typeface="Avenir Book" charset="0"/>
              <a:ea typeface="Avenir Book" charset="0"/>
              <a:cs typeface="Avenir Book" charset="0"/>
            </a:endParaRPr>
          </a:p>
        </p:txBody>
      </p:sp>
      <p:sp>
        <p:nvSpPr>
          <p:cNvPr id="14" name="13 CuadroTexto"/>
          <p:cNvSpPr txBox="1"/>
          <p:nvPr/>
        </p:nvSpPr>
        <p:spPr>
          <a:xfrm>
            <a:off x="107504" y="121856"/>
            <a:ext cx="8856984" cy="1938992"/>
          </a:xfrm>
          <a:prstGeom prst="rect">
            <a:avLst/>
          </a:prstGeom>
          <a:solidFill>
            <a:srgbClr val="7030A0"/>
          </a:solidFill>
        </p:spPr>
        <p:txBody>
          <a:bodyPr wrap="square" rtlCol="0">
            <a:spAutoFit/>
          </a:bodyPr>
          <a:lstStyle/>
          <a:p>
            <a:pPr algn="just"/>
            <a:endParaRPr lang="es-ES" sz="2400" dirty="0" smtClean="0"/>
          </a:p>
          <a:p>
            <a:pPr algn="just"/>
            <a:endParaRPr lang="es-ES" sz="2400" dirty="0"/>
          </a:p>
          <a:p>
            <a:pPr algn="just"/>
            <a:endParaRPr lang="es-ES" sz="2400" dirty="0" smtClean="0"/>
          </a:p>
          <a:p>
            <a:pPr algn="just"/>
            <a:endParaRPr lang="es-ES" sz="2400" dirty="0"/>
          </a:p>
          <a:p>
            <a:pPr algn="just"/>
            <a:endParaRPr lang="es-ES" sz="2400" dirty="0" smtClean="0"/>
          </a:p>
        </p:txBody>
      </p:sp>
      <p:sp>
        <p:nvSpPr>
          <p:cNvPr id="7" name="Rectángulo 6"/>
          <p:cNvSpPr/>
          <p:nvPr/>
        </p:nvSpPr>
        <p:spPr>
          <a:xfrm>
            <a:off x="107504" y="126792"/>
            <a:ext cx="8856984" cy="1862048"/>
          </a:xfrm>
          <a:prstGeom prst="rect">
            <a:avLst/>
          </a:prstGeom>
        </p:spPr>
        <p:txBody>
          <a:bodyPr wrap="square">
            <a:spAutoFit/>
          </a:bodyPr>
          <a:lstStyle/>
          <a:p>
            <a:pPr algn="just">
              <a:lnSpc>
                <a:spcPct val="115000"/>
              </a:lnSpc>
              <a:spcAft>
                <a:spcPts val="0"/>
              </a:spcAft>
            </a:pPr>
            <a:r>
              <a:rPr lang="es-ES" sz="2500" dirty="0">
                <a:latin typeface="Calibri" charset="0"/>
                <a:ea typeface="ＭＳ 明朝" charset="-128"/>
                <a:cs typeface="Georgia" charset="0"/>
              </a:rPr>
              <a:t>No sabemos porque Dios no salva a todos, ni tampoco sabemos porque salva a muchos, esas preguntas tendremos que hacerlas cuando nos encontremos delante de él porque ninguno sabemos responderla. </a:t>
            </a:r>
            <a:endParaRPr lang="es-ES" sz="2500" dirty="0">
              <a:effectLst/>
              <a:latin typeface="Times New Roman" charset="0"/>
              <a:ea typeface="ＭＳ 明朝" charset="-128"/>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5184"/>
            <a:ext cx="9144000" cy="1761692"/>
          </a:xfrm>
          <a:prstGeom prst="rect">
            <a:avLst/>
          </a:prstGeom>
        </p:spPr>
      </p:pic>
    </p:spTree>
    <p:extLst>
      <p:ext uri="{BB962C8B-B14F-4D97-AF65-F5344CB8AC3E}">
        <p14:creationId xmlns:p14="http://schemas.microsoft.com/office/powerpoint/2010/main" val="1739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5496" y="404664"/>
            <a:ext cx="9117941" cy="6281720"/>
          </a:xfrm>
          <a:prstGeom prst="rect">
            <a:avLst/>
          </a:prstGeom>
          <a:solidFill>
            <a:schemeClr val="bg1"/>
          </a:solidFill>
        </p:spPr>
        <p:txBody>
          <a:bodyPr wrap="square" rtlCol="0">
            <a:spAutoFit/>
          </a:bodyPr>
          <a:lstStyle/>
          <a:p>
            <a:pPr marL="457200" indent="-457200" algn="just">
              <a:lnSpc>
                <a:spcPct val="110000"/>
              </a:lnSpc>
              <a:buFont typeface="Wingdings" charset="2"/>
              <a:buChar char="v"/>
            </a:pPr>
            <a:r>
              <a:rPr lang="es-ES" sz="3400" u="sng" dirty="0" smtClean="0">
                <a:latin typeface="Cambria"/>
                <a:cs typeface="Cambria"/>
              </a:rPr>
              <a:t>Algunas observaciones</a:t>
            </a:r>
            <a:r>
              <a:rPr lang="es-ES" sz="3400" dirty="0" smtClean="0">
                <a:latin typeface="Cambria"/>
                <a:cs typeface="Cambria"/>
              </a:rPr>
              <a:t>:</a:t>
            </a:r>
          </a:p>
          <a:p>
            <a:pPr algn="just">
              <a:lnSpc>
                <a:spcPct val="120000"/>
              </a:lnSpc>
            </a:pPr>
            <a:endParaRPr lang="es-ES" sz="2400" dirty="0" smtClean="0"/>
          </a:p>
          <a:p>
            <a:pPr algn="just">
              <a:lnSpc>
                <a:spcPct val="140000"/>
              </a:lnSpc>
            </a:pPr>
            <a:r>
              <a:rPr lang="es-ES" sz="3000" dirty="0" smtClean="0"/>
              <a:t>*La elección es incondicional. </a:t>
            </a:r>
          </a:p>
          <a:p>
            <a:pPr algn="just">
              <a:lnSpc>
                <a:spcPct val="140000"/>
              </a:lnSpc>
            </a:pPr>
            <a:r>
              <a:rPr lang="es-ES" sz="3000" dirty="0" smtClean="0"/>
              <a:t>*La elección</a:t>
            </a:r>
            <a:r>
              <a:rPr lang="es-ES_tradnl" sz="3000" dirty="0" smtClean="0"/>
              <a:t> </a:t>
            </a:r>
            <a:r>
              <a:rPr lang="es-ES" sz="3000" dirty="0"/>
              <a:t>d</a:t>
            </a:r>
            <a:r>
              <a:rPr lang="es-ES" sz="3000" dirty="0" smtClean="0"/>
              <a:t>epende </a:t>
            </a:r>
            <a:r>
              <a:rPr lang="es-ES" sz="3000" dirty="0" smtClean="0"/>
              <a:t>de la voluntad de Dios.</a:t>
            </a:r>
          </a:p>
          <a:p>
            <a:pPr algn="just">
              <a:lnSpc>
                <a:spcPct val="140000"/>
              </a:lnSpc>
            </a:pPr>
            <a:r>
              <a:rPr lang="es-ES" sz="3000" dirty="0" smtClean="0"/>
              <a:t>*Dios nos </a:t>
            </a:r>
            <a:r>
              <a:rPr lang="es-ES" sz="3000" dirty="0" smtClean="0"/>
              <a:t>elige antes de la fundación del mundo.</a:t>
            </a:r>
          </a:p>
          <a:p>
            <a:pPr algn="just">
              <a:lnSpc>
                <a:spcPct val="140000"/>
              </a:lnSpc>
            </a:pPr>
            <a:r>
              <a:rPr lang="es-ES" sz="3000" dirty="0" smtClean="0"/>
              <a:t>*Dios nos </a:t>
            </a:r>
            <a:r>
              <a:rPr lang="es-ES" sz="3000" dirty="0" smtClean="0"/>
              <a:t>elige en Cristo.</a:t>
            </a:r>
          </a:p>
          <a:p>
            <a:pPr algn="just">
              <a:lnSpc>
                <a:spcPct val="140000"/>
              </a:lnSpc>
            </a:pPr>
            <a:r>
              <a:rPr lang="es-ES" sz="3000" dirty="0" smtClean="0"/>
              <a:t>*Dios Produce </a:t>
            </a:r>
            <a:r>
              <a:rPr lang="es-ES" sz="3000" dirty="0" smtClean="0"/>
              <a:t>fe y arrepentimiento en </a:t>
            </a:r>
            <a:r>
              <a:rPr lang="es-ES" sz="3000" dirty="0" smtClean="0"/>
              <a:t>nosotros.</a:t>
            </a:r>
            <a:endParaRPr lang="es-ES" sz="3000" dirty="0" smtClean="0"/>
          </a:p>
          <a:p>
            <a:pPr algn="just">
              <a:lnSpc>
                <a:spcPct val="140000"/>
              </a:lnSpc>
            </a:pPr>
            <a:r>
              <a:rPr lang="es-ES" sz="3000" dirty="0" smtClean="0"/>
              <a:t>*Dios no es </a:t>
            </a:r>
            <a:r>
              <a:rPr lang="es-ES" sz="3000" dirty="0" smtClean="0"/>
              <a:t>injusto </a:t>
            </a:r>
            <a:r>
              <a:rPr lang="es-ES" sz="3000" dirty="0" smtClean="0"/>
              <a:t>porque </a:t>
            </a:r>
            <a:r>
              <a:rPr lang="es-ES_tradnl" sz="3000" dirty="0" smtClean="0"/>
              <a:t>Él</a:t>
            </a:r>
            <a:r>
              <a:rPr lang="es-ES" sz="3000" dirty="0" smtClean="0"/>
              <a:t> no </a:t>
            </a:r>
            <a:r>
              <a:rPr lang="es-ES" sz="3000" dirty="0" smtClean="0"/>
              <a:t>tenía que salvar a nadie.</a:t>
            </a:r>
          </a:p>
          <a:p>
            <a:pPr algn="just">
              <a:lnSpc>
                <a:spcPct val="140000"/>
              </a:lnSpc>
            </a:pPr>
            <a:r>
              <a:rPr lang="es-ES" sz="3000" dirty="0" smtClean="0"/>
              <a:t>*Dios no es injusto porque Dios es Dios. </a:t>
            </a:r>
          </a:p>
          <a:p>
            <a:pPr algn="just">
              <a:lnSpc>
                <a:spcPct val="140000"/>
              </a:lnSpc>
            </a:pPr>
            <a:r>
              <a:rPr lang="es-ES" sz="3000" dirty="0" smtClean="0"/>
              <a:t>*La elección revela la gloria de la misericordia </a:t>
            </a:r>
            <a:r>
              <a:rPr lang="es-ES" sz="3000" dirty="0" smtClean="0"/>
              <a:t>de Dios</a:t>
            </a:r>
            <a:r>
              <a:rPr lang="es-ES" sz="3000" dirty="0" smtClean="0"/>
              <a:t>.</a:t>
            </a:r>
            <a:endParaRPr lang="es-ES" sz="3000" dirty="0" smtClean="0"/>
          </a:p>
        </p:txBody>
      </p:sp>
    </p:spTree>
    <p:extLst>
      <p:ext uri="{BB962C8B-B14F-4D97-AF65-F5344CB8AC3E}">
        <p14:creationId xmlns:p14="http://schemas.microsoft.com/office/powerpoint/2010/main" val="1228752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749" y="3871609"/>
            <a:ext cx="3886200" cy="3584642"/>
          </a:xfrm>
          <a:prstGeom prst="rect">
            <a:avLst/>
          </a:prstGeom>
        </p:spPr>
      </p:pic>
      <p:sp>
        <p:nvSpPr>
          <p:cNvPr id="4" name="Rectángulo 3"/>
          <p:cNvSpPr/>
          <p:nvPr/>
        </p:nvSpPr>
        <p:spPr>
          <a:xfrm>
            <a:off x="155643" y="-221024"/>
            <a:ext cx="9221821" cy="4662815"/>
          </a:xfrm>
          <a:prstGeom prst="rect">
            <a:avLst/>
          </a:prstGeom>
        </p:spPr>
        <p:txBody>
          <a:bodyPr wrap="square">
            <a:spAutoFit/>
          </a:bodyPr>
          <a:lstStyle/>
          <a:p>
            <a:pPr algn="ctr">
              <a:lnSpc>
                <a:spcPct val="150000"/>
              </a:lnSpc>
            </a:pPr>
            <a:r>
              <a:rPr lang="es-ES_tradnl" sz="5400" b="1" spc="300" dirty="0" smtClean="0">
                <a:solidFill>
                  <a:schemeClr val="bg1"/>
                </a:solidFill>
                <a:latin typeface="Cambria" charset="0"/>
                <a:ea typeface="ＭＳ 明朝" charset="-128"/>
                <a:cs typeface="Times New Roman" charset="0"/>
              </a:rPr>
              <a:t>EJERCICIO</a:t>
            </a:r>
          </a:p>
          <a:p>
            <a:pPr algn="ctr">
              <a:lnSpc>
                <a:spcPct val="150000"/>
              </a:lnSpc>
            </a:pPr>
            <a:r>
              <a:rPr lang="es-ES_tradnl" sz="4800" b="1" dirty="0" smtClean="0">
                <a:solidFill>
                  <a:schemeClr val="bg1"/>
                </a:solidFill>
                <a:latin typeface="Cambria" charset="0"/>
                <a:ea typeface="ＭＳ 明朝" charset="-128"/>
                <a:cs typeface="Times New Roman" charset="0"/>
              </a:rPr>
              <a:t>Historia y Teología </a:t>
            </a:r>
          </a:p>
          <a:p>
            <a:pPr algn="ctr">
              <a:lnSpc>
                <a:spcPct val="150000"/>
              </a:lnSpc>
            </a:pPr>
            <a:r>
              <a:rPr lang="es-ES_tradnl" sz="4800" b="1" dirty="0" smtClean="0">
                <a:solidFill>
                  <a:schemeClr val="bg1"/>
                </a:solidFill>
                <a:latin typeface="Cambria" charset="0"/>
                <a:ea typeface="ＭＳ 明朝" charset="-128"/>
                <a:cs typeface="Times New Roman" charset="0"/>
              </a:rPr>
              <a:t>Sublime Gracia </a:t>
            </a:r>
          </a:p>
          <a:p>
            <a:pPr algn="ctr">
              <a:lnSpc>
                <a:spcPct val="150000"/>
              </a:lnSpc>
            </a:pPr>
            <a:r>
              <a:rPr lang="es-ES_tradnl" sz="4800" dirty="0" smtClean="0">
                <a:solidFill>
                  <a:schemeClr val="bg1"/>
                </a:solidFill>
                <a:latin typeface="Cambria" charset="0"/>
                <a:ea typeface="ＭＳ 明朝" charset="-128"/>
                <a:cs typeface="Times New Roman" charset="0"/>
              </a:rPr>
              <a:t>Desde el 1:25:33 al 2:02:28</a:t>
            </a:r>
            <a:endParaRPr lang="es-ES" sz="4800" dirty="0">
              <a:solidFill>
                <a:schemeClr val="bg1"/>
              </a:solidFill>
            </a:endParaRPr>
          </a:p>
        </p:txBody>
      </p:sp>
    </p:spTree>
    <p:extLst>
      <p:ext uri="{BB962C8B-B14F-4D97-AF65-F5344CB8AC3E}">
        <p14:creationId xmlns:p14="http://schemas.microsoft.com/office/powerpoint/2010/main" val="136960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7375" y="-25643"/>
            <a:ext cx="8316416" cy="646331"/>
          </a:xfrm>
          <a:prstGeom prst="rect">
            <a:avLst/>
          </a:prstGeom>
          <a:noFill/>
        </p:spPr>
        <p:txBody>
          <a:bodyPr wrap="square" rtlCol="0">
            <a:spAutoFit/>
          </a:bodyPr>
          <a:lstStyle/>
          <a:p>
            <a:pPr algn="just"/>
            <a:r>
              <a:rPr lang="es-ES" sz="3600" dirty="0" smtClean="0">
                <a:solidFill>
                  <a:srgbClr val="FFFF00"/>
                </a:solidFill>
                <a:latin typeface="Cambria"/>
                <a:cs typeface="Cambria"/>
              </a:rPr>
              <a:t>2.- ¿Cómo es que soy salvo?</a:t>
            </a:r>
          </a:p>
        </p:txBody>
      </p:sp>
      <p:sp>
        <p:nvSpPr>
          <p:cNvPr id="2" name="1 CuadroTexto"/>
          <p:cNvSpPr txBox="1"/>
          <p:nvPr/>
        </p:nvSpPr>
        <p:spPr>
          <a:xfrm>
            <a:off x="107504" y="692696"/>
            <a:ext cx="8928992" cy="3385542"/>
          </a:xfrm>
          <a:prstGeom prst="rect">
            <a:avLst/>
          </a:prstGeom>
          <a:noFill/>
        </p:spPr>
        <p:txBody>
          <a:bodyPr wrap="square" rtlCol="0">
            <a:spAutoFit/>
          </a:bodyPr>
          <a:lstStyle/>
          <a:p>
            <a:pPr algn="just"/>
            <a:r>
              <a:rPr lang="es-ES" sz="2800" dirty="0" smtClean="0"/>
              <a:t>Alguna vez te has preguntado:</a:t>
            </a:r>
          </a:p>
          <a:p>
            <a:pPr algn="just"/>
            <a:r>
              <a:rPr lang="es-ES" sz="2800" dirty="0" smtClean="0"/>
              <a:t>¿Cómo es que soy salvo?</a:t>
            </a:r>
          </a:p>
          <a:p>
            <a:pPr algn="just"/>
            <a:r>
              <a:rPr lang="es-ES" sz="2800" dirty="0" smtClean="0"/>
              <a:t>¿Cómo es que nací de nuevo? ¿Por qué soy cristiano? </a:t>
            </a:r>
          </a:p>
          <a:p>
            <a:pPr algn="just"/>
            <a:r>
              <a:rPr lang="es-ES" sz="2800" dirty="0" smtClean="0"/>
              <a:t>¿Dónde y cuándo empezó todo esto?</a:t>
            </a:r>
          </a:p>
          <a:p>
            <a:pPr algn="just"/>
            <a:endParaRPr lang="es-ES" sz="2400" dirty="0"/>
          </a:p>
          <a:p>
            <a:pPr algn="just"/>
            <a:r>
              <a:rPr lang="es-ES" sz="2600" dirty="0" smtClean="0"/>
              <a:t>La Biblia tiene una respuesta muy clara: nos remonta a la “Eternidad pasada” y a la elección de Dios Padre. </a:t>
            </a:r>
            <a:endParaRPr lang="es-ES" sz="2600" dirty="0"/>
          </a:p>
          <a:p>
            <a:pPr algn="ctr"/>
            <a:r>
              <a:rPr lang="es-ES" sz="2600" dirty="0"/>
              <a:t>A</a:t>
            </a:r>
            <a:r>
              <a:rPr lang="es-ES" sz="2600" dirty="0" smtClean="0"/>
              <a:t>un antes de convertirte a Dios, Él ya te había conocido.</a:t>
            </a:r>
          </a:p>
        </p:txBody>
      </p:sp>
      <p:sp>
        <p:nvSpPr>
          <p:cNvPr id="4" name="AutoShape 2" descr="data:image/jpeg;base64,/9j/4AAQSkZJRgABAQAAAQABAAD/2wCEAAkGBhQSEBQUEhQVFRUVFBQUFRQUFRUUFBUXFBQVFhUVFBUXHCYfFxkkGRQXIC8gIycpLCwsFh4xNTAqNSYrLCkBCQoKDgwOGA8PGiwkHBwsLCksLCkpLCwsKSwpLCwsKSwsKSwsLCwpLCwsLCksKSwsLCwsLCwsLCwpKSwsLCksKf/AABEIALcBEwMBIgACEQEDEQH/xAAcAAACAgMBAQAAAAAAAAAAAAAAAQIEAwUGBwj/xAA9EAACAQMDAgQEBgEDAgQHAAABAhEAAxIEITEFQQYTIlEyYXGBBxQjQpGh8LHB0VJiFyQz4XKCkqKywvH/xAAZAQEBAQEBAQAAAAAAAAAAAAAAAQIDBAX/xAAjEQEBAAICAgMAAgMAAAAAAAAAAQIREiExUQNBYRPwInGR/9oADAMBAAIRAxEAPwD1SaJqGVLKvnbelPKiahNOglNE0qKBzRNKigYqVRFSohg1KahUhWhIGpg1ACpitIbOACTwBv8ASvKvxf6wy2LV2zc2F3EBGaEa35m7AGMg3uOwr03WKrDBiRmCBBKk7cAjv8vl8q8K8VdFtFnxunyUNvcI1xrjXDcMGNkIYEHKDM7Gm+5s+nCX+rMyxA5ymBlkeYYbx8qo5f5/zVvXaVVcqpyG0MNlPYx/80ifpUrnR3W2rsMciwAJGXoiSVPAlh//ACvXNRzUJpo8Hb/Qe1bHS9DZrotufLJbD1An1yNoHMZCfYT32NrpHRbdxLzm4P0ivpICs4ZsQVlh7Ekf81blDTSbn3NSVRvMgj5fLad9q2tvTBSSxi38JK4FgcSVUjaSBud47E1tNTrNEtlUtoTdKD9R3ztocixBSPi+kiTtO9S5+jTlJEfP6bVmt6kqOxDRPEjEjj2/is/5gEH0ZMCSWIkYxv8ATcc+x7d69obbyFkAsBMA+wkb/Kd5rQynTPczuKrsi8kD4ZBxyIEDj+tqwWYnckccf3W7sdHutbuC2bbWm/VzuRbci1IjDIlJYkCfiKbGr/RfDTqt7LRPrALYxuWLhNu0SQZyUEM0CI35NZ5xdNRa6UQFc22e3dyFo5RuOZcbZASYjtxVC/pGtkF0IBJidiYg/wD7DtW76lmr52tK1gAWw6OwuKz3BKtiw2JkERxAqOl65aLH8za8xzaa0GZvhJXFXIESV2IG28md6kt8mmpXRqULZRBG2xhScZMHme0dpqvqFAdgpyAJAaIyAJgx8xvW+6r4MvWbK3wUZGxMC4huAvJVcQTJgTsTwa13RzZDzeDEYtjiYAaPSW2JIBjtWpl1udo14oq21otx6/STtBZVXLkAzML9tvlWE2GKZftDBZ9jBIH8VrYw1d6a7DLFAwAyaeAAQNzI2JIHzn71TNWdDrWSVHwviHUiQwVgQD359iKXwNxd8TJIC6a0QFUZOAXYhQGZiO5Mn70VUudPDkt61kn0rblV33AOe4FOuX+H92u6+oZoqM05rwOyU05qE0xQTmnNQFSiqiQNOKiKmKsQAVILTFSArUgjjUoqUURV0gFSqNMVUU+o9KW/iLm6ghseJI+YM/xVPrXhSzqIL2rbFd1Lhj6gwZZgiVkbj51ua1fiG6y2Sd8ckyZTDIuYluRPtE995E0up2PLPEvRzpdOGDWCbjFL6qAoyVyJtWrSgwqjMie3eDVfw74eW7qAw0q38ySHY3GtifX55JgfvAxBEwu8hq625+Hlryxe1ALXQSSrviMPWqozW9ycSstzsd61fVPxP0ekkabTst4JgZGCoSZIdSfVB33E7niSamO71Fcn488MpoLvlpcIfEXEZUJhGby8WjfIsWadxAAAkydUemnT2bVtr5t+dZuX7mDgRbghbbBDFwtjsrT8RiJM67xR1db9wuUK3XOVz9Qupn1AfzJ22giIiq3S7CecpvI91G+FFyTzDwBkJKgH2B4r0TG8e2Psa/WJcTJLZkKFZmaQvqaMVnbaBJmTJ5MmmtkXLgVAoybu2KgbcuxiOdz7V2HVtDBm95ekty7427c3VCBLa4rAHqcncdyTMCqHQdVb0zPklwnZWKnZcSfif4rckLuOIJ5AizLro0y9F6Bd6i5saWzZQW7eTNJAlTAZrm5uSx27d9gNtl07wGiXrltmVjYb9e64Pk21YKEcwZO7bLyY3gBiNi1p9M1prLlbsXnR7Sr6rNyMXe2FYESYVSAWPcRlUvFvWxpsNJbdkS4hGsbFbly4zytwOzR68fV6T++NvTHO5W9RpKx0SzZ1dt9Q/llNRjjqyt5HBKz5aouIOTMQSSFA3g0tf+L123curp7S4tcbEuzswCkKLot8AtE7bTG20nhrl+7esgtcbFSz4bySTBdZO5hYMbCBUktg2C9zUKrFkVbNy2xYpcDTeDHgLvuNyTVmHtNt/qPG7XtJetu5i4UyXbFgqkBciNmAVDspJjlQK47V7KQDsSJEDEkdwQSDxzP+tV7fxADgH6TPP1NbQfpC3BUt8ZBCwCpM5BpVzHA3G52J2HSYzHwm9q/SdXdtN+i7KzQoSCRcyaMY/nf68VuNbrdJeJ8+w2nvouONjHyrrKCAxYn0b8xlO2476dOqMnwsctyWXGcgxZSGiRvBNMdWLDG8xde4IkqTC5W9xDBQI42UDirZbdid/p6rbF228y4XymnOCCQ08OJXt7r7xVhknSsyX7MvAewnmJcA9JGzDFwCkmCQCZ77VH1otMotXHuW1hoYFCrMFzw3+UZbT7cGrHXdZae6L2lBTYZLjjiT2JLk3CZIJgA07GkbmpW2gz/7bwYP80rjySfck7bcmaQNdETN49/96KhFFB9bRRFOlXy3c6kKiBUgKB0xTAqQFVCqQphaMaukANTBqFMVoTmnURUhVQ6KcURVQVC9ZV1KsAVIgg8EfOskURVHNeLOhXL9shL72VkMSu8EFe0j04htp5Ir526l0m6t24bjHYsM3kBiCdpMyedvfn3r6F8c+Lvyllglu411xjaITJCxjuO4EtH/AG/SvOeo+A9TqdN5tx1fAfp21KMLasB6j5XJYsHgDtJmauGXGpe3B9H6EGQ3HcACSqgZuSBIJU7Y/M/xFdj+WuvYFq1auNfDqTcurbVLeI/SwMFQgzgqIExxxXpej8GaZdMp1SB2xRcoY7BVxVUCiAGkgYzME7mvKerde1l8vatrdIdns27ZtlVS05bBbcARsFHsMOdzNuVyp4a7pTq2pW5fu3Ga1dQ7K9w3CbsuBlxuZJMztEVseodWtzfLWmDPdOEP5BDW2yxKKT+msxOP0biaFrw7qBdNqzcZ0IRrhYPbBdSGFszKlyCD3G/M7DX6sO5tlcUB9NpGK/EwAZoVQPiH7t5XeYrWpb5HoPWNNpU0dvU3GtfmXGLqxLKzkISLqAwGXsPSACBG23nXVesB7rux8wG5ksqqNAUhQIBCIDvA5kcEGsHUnZBteN225y9Uydz8Y3AIO8d5BPsNc1xSDIJ29J7+0N7j/PprDDXdS1ft9TytLbZQyW7huEwqsQYADHkj68Saj1bUea5a3kVjEGACFXcBlUnERuB8o3xrXNc9MAD3mPUfqflSS+w2B29u33HeuvFFz8u9kh4KSPSCBmQ6EggEcEHY/MRVZbZIJ/aNpJgDmB9edqX5glgSTtxv7e38VjDc/wCRV0N03hi6lk3mWbcCGVkJEqGBZJzHxL2/d2kVS6b0zznicUEtcuYk+WgkkkbSYXYTuTE1T8zYjeDEjsSO/wDdAYgHfmNvpuJpqjYdX6datn9G95i9pGLEdmxHwzv6SSRt71rSKeRme9Tvagsd+8fzAEz9qs3Biop01NUZV0sicl/mnWCKKg+tpooor5TukKkDUAtTC1RIVIVGKYFVExUqgKkK0hxRFFOKqCpA0gtSC1QwadGNSC1rSEKeNTC1KK3xRSs9OURIDEEkMwBIy7D2FZmZUG8KACfYAD/Ss8VR6t083VADFdwGgxKkjIHaTIERtzUuOp0OD8eeLbN63hp3e8VAN5bRcIEcekXGG4JbEbb77lZ34a1023asvd1Hmut2zc8tgrPpzeuNcVCwM7AqFVd995G5r1L/AMPrWnAbSDAi8txpLEsqpiVJBkmRlvsDwKp9V6ILVrN7K3dQ9h7KqqsyQN1z/eskgSoEM3zrF3Krl+p+LWu6b8u9i2bly21s3dOQwVlKQyBZmOTiWgqYmvOdT1pUKL5W63C1wsTncGQuIvrnBSdzHv7EAe29ZNjp9u3mlwXLltbNoWzb+N4LKjXIPxKpJbb4Z7V4l4uvK7i55huXnE3iTJtsgCYAAkBQdp/7BECBW/jnerCsWs1VvAXVaLjZgo6F2AaAArt6YxaQ0LHYbCtLeugscVgcAE5EDtv8vtUGHv8AzRkJ27f5vXpxx0wbDfeT7dthQ92REDtuJnb7xUn1BPO/aTufpPtSSwxBMbCZJgAbTEnv7DmtDHTx7/5/n/FZ9PayLcAgTuSO42Hz9prNolFx8TtkT6huZCwBHO59t9zzS0UYpVnawxkhTA74wByd4+h/is2p06gqoVg0AtLKwgopkFR9W+QIHIJLYpU6tjQzwwYmAoXkkg9jyJ2n3qqywfvFNhEVK1zxOx2+1RY07bQd99iOY5EUGVdG54Vj9jRWS5r2BPlllSTipIJA+Zjc/wCbUVOx9YeXTFus+NGNfO4uu2MJUglZMaeNa0IBaYWphakBV0jGLVSFmsgqU1qYxNsYs0xbrIGpzWtRGMJTxqc0VdCEVKKdFXQBTpUTVQ6VKimw64nx74hFoMBqLds2wuQBIvjzFIQAwQoYnnaIncbVv+udct2QqNLNcyxVCMgE+J5JEYyDzNeBeIP0dUDbC3nP6od8nzDDZmFwAOI3AWVk7E7CsXvpVLxb4nOruWsXuXHNtUYkFWOR/wDRIBJeG/cYmeNhXPXtO6O64+oLLAEPAIBJkT8qzXb7272aZI7FjIPGRMwIBA5Hz+hqu2TGIAAkbKBvuxmPvt/xXfGanTKsoJ9/t86zWbfqOx2nvjB3iSR70rLwZDEGNtu+20zsOd6nd1TOoDEnGFBgQBvAJA3P1rYl6EUqVV2PfMkD6YHc8bE7R89sNy6W3MbbcDf67b/U1m0miuXcsBIRGdyJgKO7e3IA+ora6jTrZFo2TN9Vm5mbZCEwy4AckKGnLcTwCBM3oaPL5kT/AKfb51IXN5X0kexI2AG4355P3ra9S0ebC4PSDbtsQRGJdYIAAHJEiB+8fU308IJgudxlvMsi2RbAJPmY/qFoVVKKGLQfXsG2mc59rpzzatsYGynHIKIBKggFvc7k/VjWDzYIj27/AMf6V0fiLw42hNs5C9Zuqj27u3ls2Km4oTIyAWiTE4zFaq3bOqvBVVEZ23MrbSSew4XfYAVZZ5+kYj1VyqqSDgCFJALKsRiD2HJj3JPO9VCa3eq8J6q3bLmzcC45mU3CZ4h8TuFy2mINYLOkRVLsbbShZB5hylWAxKgbHcmD2WduSln0NVTU7771lvwdx/1ER+6I5J45msQNaGX8ue0R2lkB+4mirAZP+m4fodv/AMaKmx9bU6IorwuhzRlSooHnTD1GKIqiedPKoBaeNBKac1ELUgK0h06YFOK0hTTmjGnjV7CmnRFSFXSIxRFZIpxV0NJe6FZF27ddLZW4kXMlLMxkjcliMYMYhee/avPfFnhlb1x74Fy2gRLdpNwXKuT6A2+XdSTAAPEbetCzuTJ7CJMbTwOO/wDp7Vy/j3qdnTaa7cu2WuHFdlRmn4lTIjbEEnk7ZSNzXLPC+Y1K8VbxNZRL7La8q/wlxbnrDFmLs4gggjYxG0DiuS1YLsSvBM7AR+4zivMA847A7xVnqXm3XdmQIrEXjaTZQHHxBNzGI5gxNbBvAepRyrWyvoZyxkIgNrMKztC5Q3Ek/fY9cZMWfLmw2RQKvqG3c5S0iR9+1by30LUQyrpb0IJvE2SSGUE/FgTaGPY7Tz2FbLw50Z1uObdsXWGIFpowMAM4dQZI3gEEkEcNtG+1Op1CY2XVb19DcuC2jFmwuDzGFwljk2JSWY5CAvzpl8npZHFaXSPZQuPRDlGy9QO0hblsg8bQCDMjbbfX6XWsjB53Ew0nNSf3AjeZPfY7j3rp/Ehu3CbThWvkqCtpVAkHIR5bHIL5hHEyxO8A1zP5NlvFbZkqWg7DYT8QPw8EQfeI3Faxu52lZ4ct5moV3AYZ5krEkCCfi4Hwz/FdMl/pq+W95HuYq6hLfkJk64YqcZGMMxzaWnue3Km6SZd2d2MsuRM78EgySQR9zFVdRpbluAysuShlkEZKSYYTyNuavHZt1FjxPZt2fLtaawrG26PcdV8wBw1sgOZJO4eefiA2AjV9Ka15jXtTbFy1kVZU9BloE28WWCJ9M+nYiOY0pnvSyP8AtWphrwbdn4nbSoFOg1epZWXE23dnPAhYxTFcWj9wJkdq5rW6Ej1l0aQrCCJIYKYAXYRMETtFU1Y7jt7bx7A7fWh2ECAZ7yZHyjbb+6SaEnESGByEAdojmR3rFUsdqQrSLlnpF51DLZvMp4Zbbsp7bMBvRW91Gl1JdivnWxk3oR7mA9RnHJgYmTv70Vz5rp9QG3S8us1KuHFrbF5dHlVlipAU4m2AW6PLqzt/nyqKwQCCCCAQQZBB4II5Fa4JtiC1ILUsaIqSBhKPLpiqeq8Qae1cFu5etrcYootlhmTcJCALySYP8TW9RFzCgLWaKRFa4ptjxoxrJFOKvEYwtMLU4oiroLGjGnTppEHmNhJ+ew+9RNgFSGEhhBB435H0rLRTQ5npvgLT6e/59s3CVtm2iFhiFJyK8S0meTAnYCtL13wvqtdprds3HsKkZWlCu7QWbIsXAz2SDyGk/OvQK0fW/FlmxbuEXLZuIlxsS4ibY3ViPhMkCOd655Y4xqWuF8caXT9N0KgorXXuIqNcUXcYt4+aVjGVCmAAAYO1cLf0H5m5b0+nOZubJqFsPad7YWGZh6oQ7gsIB8t5kVY8V9Xu9Vdrz3ba2bPotqSbaHJmYkZlSpZUAljvjAMnGr+g6lb6XaBzRrpQ2y6W28hHbNwPMRhi4SFO8guJAHHPU+mnJ3lPT3CWsSwLW7ouIpcvMwrqCAoICzkDJMgDjeeH/DaBBf6heHkm3dPlWWBuMAeQUABIzD7kwCs9oreHPB2s12oe/eD4piSxcozNcIIW3Cysrudvmed/VtH0/RWrK27U21wBNxTOTOScRcYHNpDEgD1CZ2BFat/6OPs9G01rVJp7FhrvmoWVrZhLTi36GF6YXKCTADcGD6SPP/GGnvtfNtlCG2oXylZ/Kti2ArYeaSQuWxJO7SImvTeudfu2tOYvFBC22zfJ7zXrmWAuFsVbFXLxGMBQQWOPm3WrTsz6kuC2TILShJVVxCDETlb3dZxA/T2O4qYedla5ulAW0e8ZV7hAZCjtE7tEhrjTIIkdvcGo9V0OmDgWHd1W3bZiVCkHH9QNv6SHgRvz9BWLS2X1LBGZxisIoEWwPXcx9kmWI2iSeBW68JdD0l7UuL/mMigrbWyQfNcSSGunZRiJkDvtEV13rzUciVIE9iTH25/2qEV0XiD06i7ZsoVCsbS2zPmJ64Kw0ldydge5yJq10/wfd1A8y4y2bKt5Yf1XBlywtKoPmgEycNvXya1zmt1NOUA2/wA3qNdR1joNjT2WJa412SEBCqrKSR5kgyVlTAE781y9axymXcSzS/a1pAABtQP+q2rN9yUM0VQopxht9nTRQBUhXnjSO9OamBTiroa/qnRrGpQJqLSXVBkBxMH3U8g/SuW1djU9Kl9Kn5jQCWbTSfP0w5Y6cn47fJwO47bcdxjRFU2pdK6zZ1NkXrLhrZE5DttJyHY/KvKvDX44XL/VFsXLdsaa9d8q0RIuJkYtsxJhpMSIETtxvd8TF+h3Dcsz+T1Lv+mkBrF1gC2MiCsAlR2iOwrxrpui/wDN2/KbzCLqG3EqWOQxkkeneK1jPZdfT6N694wuteOk6bbW9qAJuXHMWNMJjK4f3NP7RPHfir/h7wZa07efdi/rG3uau4JuMxEEW5/9NAPSFWNhWTwp4b/KW3LkNfvP5l+4BszRACzviBx8yx71vJqT9LZ4ic0VGaAa3tnSdKozRNNidFQyoyptNJ0VHKnNXYdFRmiaBXODzweJn7R3rx/8SepXPMSLThVbEjFS02yXtvluWBIliRjAx5mPXrt8LzsOPv2FeZdb0WobqVy9ctJbRGRlvk/FbUgWiOTnI3BEDcyN64fLW8XF9L6PcZxrtZd8rTyUs5KVe8YOC2kaQEUM2JEzjA5NR6P1S0D5rsXOmN4izjYFtlfLEhfUCfi2UMJZcRAas/jfrNq5c/J6e1IsMyRaQvcvshglSPgVQpPfc+253nhLw02m05vJprqEkwrPi5QNsXttbJkr6YxOxMDfbF8LE08XL+TfTaMXzecXLwvWyrqHclmyddyQoAEzA32xAF3pPhu1bBW7qDpmdgFNy+t25cf4cUa5tgQm8CWDgZAAA1rPhS9qps3PUqsA58k2AVXIIyEsQwEpIEQF4G1afrvhs3g4e9cD2kIWCuK3EBXylLuTuoT1z8LLPJjO/auY8X+IGF9yjgst1hKMzW8/LAdraN6UCscRHH9nndZrHDXEUOA/xZxkYkb4gA8bRtt32I7Xwp4dsvqLSXcUcOc1VwXW4bgtYtM+WAGZj+5ig+GBW46/4M0+dtLbPc9TvqbtkTc8pRIItyFLmQchtu3MRXSZYzpLLXmQ6OxZVtFWkqMmdFE4g7ktisT3MjuBXVaD8LNW+mbUO3kKVLesAMQd/UdokKdjG+PE7Yr/AEb/AM6i6NwtvMIlwqWFp5JXhQzN8B+EiXFbK9rtVqQmnFwBPLZLrMQqwuxUKrZXsVWQg3IIBkmrc6aaC70m3bYr6nxT1YNLM9zdQ7CNidivxQJ9idjqXvPbysi+1tRsIZbZJWSzAbKVXcnJyQAdwC1YPD/hA6gOUebVjFiHt+p4Kyi2wTMM5LbxBX3GO68RajV6y4P1F035ZTZa3bV7AXHNn9M+oYrbUSqySoxqWz7o4p+mg27xOoUlVQuqq1zzGj0hX74w0nZQBsSCJ5+vROvdLtJondMRcuHzYe4j3LloqJZjE2irMsJkSxbiNh53Xf47uM2CisiRHP8AU0VtH2QjVkBqkj1lF6vHM27FnKjKq/nUxerfOJpnypTWPzKM6cjTj/xZ6Yb+gCrGQvIwn/4XB/o1534I8KsurtO6kBLik/DAKsD3OX9fetz+PvXblpdJatXHQs1242DFScQirJB92avJG8WawiPzN7gCQ7AwOBkN4+9dMZbOk6fXlOtP4T6sdRodNeJk3LFpmP8A3FBn/wDcDW3DVA6KdImgKDUqIq6RCip40Y00IU6ljRjTQU0TUsaMaugqwa/RLettbecXENBgkewI3H1FWIpxV0OT6P8AhvpNPcLLbBGKBZmdixMngruIXgYiuk1oi04BCwp3IJAAG+w+U1YiosgIg7/Wpxk8CCWBiODExtAAIiB9q1nUOkWrhPm21aRsrb25AIDMvH9GImtxNV9fpPNtNbJIDCJET/YIqZY7JXE+D7envNfCWEbC66ee2LG6bjZkK4UBYJIxHAA962NzoFqyHuXsQzBf/TIsquJZV9f7RDfuaOBA79JpenJbChZhScRJgSIgAbRHaPnzvWDX6O3qreDAsjc7soI4I+c8R7Gud+Pr9b28512uOq0zJor6bst1barDDG6AqsQPUTctzlyACQYNc703wpd/Mrc1NuMbgwS4M7aW4IYBAvq9gOWL/evXT4V0loF0ti2wE+ZbLC4MVxBkGWhRABn6b15n1rxwn5kMq3ripcd1dLrhbog2wFJhUUuRJO4xjvFc7hcV3K23X9VptHcdnuqBp7aoumtMimLuMs22/BIUFTBkncV53quovrjeGm04VSVuXCFVh63JCk4jEQSJABMEyeQXenJrWvavWXEtpbQBUs+pnYz5ai4zYArmkgH5ESDVzqOps6LRvbVcblwlQrOSDsgN0INw0oSCYHqGx3Askn+xzfWOieVbX9W0xcs6spkYAwPWVzYGARyB9TXK1vrt7zQjPLmYj4bhiNpgqFA2UQP9q0NenD9Ypg0UqK6I+tretB4P+b/8H+KrXev2lJyuKIWeRx6pP2xNfNr+KtSVI854Jkwx35+f/cf5PvVK71K4xlnYmI57e1eKfBl7a/k/H03Y8VWGWRcWd5EiRABIj7irOm6yjsQGEgkc8wJkfavlYXz2J/n/AD2/qrmk8QX7bBkuuCI/ce08jvyf5pfhv1U/k/H1DqOs20jJwJmJMfCJP9VlXqKkTkI778V8s6rrl66xZ7jEkluY3Oxj22ArJpfEd+3ONxhIAO54Han8WXs5/j0b8e7gddG4jZr6H33Fs/xsa8nvaRlS254uBiv0Vyhn7qas6zqdy8IuOzgGRJmDxtWG7qCyIhMqmWI9sjLf3Xow3jJKzctvpf8ADi8R0rRg7EWE/g7g/wAEV0w1P+/9V82aD8T9XatJaVlCoioNv2ooUf1/dWE/FzWhYDLO8sVk7gDv9J+5rz8M9t8o+jxqPnVJOpTqPLngEx9CRv8A1Xgl78YNU1sIQvpxIIkMSpJkn7gR8qoD8TtX5/mhhkYHG209vnMn5x7VeOaco+mrN+QPnP8Aqayi5XzTb/FrXACGX0gD4fYgmfmdwfrVlPxl1soZBwmZ5aY52jn5bTW95z6TcfRovCYnfbb6zH+h/iphhXzvpvxu1ayWRGbYBjI+EADYc/u/+qhPxt1kCFtggg8GIhxAUnmGXef2CrMsvRuPomaJr5/P47avb9O18KqYyn08mfcnn/DT/wDHTVQkJaBAIbkzvIIBOxiB9qvO+k3Hv80A186a38bNa7MVKJMwAJx5giTzB71SX8X+oK4YXAQD8OIAO2MGO0QPsO+9OeXo3H0vnvFJrkTPYT/zXzg34y69p9SiQAYWOOII4rLofxo1gL+YVuKwPpKgYkgj0kb8xzPHapzy9G4+jJomvAV/HbVA7pbO5J5EyOPlvWC5+NetJJHlgZKcQvZY23PeNz8+1Od9G4+gGeG55j+v/cj+amrgmB25r50P4xazJ2/T9TB/hiCCpUSDJAKmAf8AqPsIjpPxj1qOWLK0vkQRsRGOPyEAfx8zM55el3H0a7bigww+oPH+1fOWu/GbXXCxlUmICAiNydjMzvz8hT0/4y61AolTiCNwdwWVu3f0xPsx4q876Nx78vTbTghpcYhTk7MCpg777zFcb13Smy4s6dLkO9y61zHK1b9ag422B3MwMYACzBjbyq3+LWtUqVYDGBEEhonZp55NVdZ+JetuKQbvO0hRMQeNtjudxvvXPKWzwsykdf1tWuq51ttClhE8uyj5OGLBvUyBUUOHBaDyiyRWg6cLD3Ll3WW/Ma2h8rSpAZzLF3a5sWChJyJJ9cieK0VzxvqiAA4EAjgH4oyO/vA/jatXo+p3bV0XLTlHBMOpgjYjY/QmmOGWi5x0PWfF7lIXJS6YQ1wMwht3JwGLkKJKAZSd+w4mrl287sWZixjkkkx2G/asJs13wkxZuW2Gis3l0VvkbQmmDVsJSIH+Cscziq06tG18qxlYpyNMM1KKk6ikFq7ZRoFPCmFoERRFM0RRCilWSKVTYQemtBpmgCaAKBTFQRjenjUgNqJpsJVplaWVE1ETK1EGgvNEUU1FIUGlFBIigrTypFqBUNSLUnaRVATvTmsStU5q6ElpZVGaImmhOaGaoxRUUqKeNKqM2/vSB3j2p0Vh0RdoNRoorUYqIFOiiqyfajGlRUAaMqKKodKiigKZoooAf7UCiioicVEiiioGTTmiigjNNaKKBY0wNqKKCIFEUUVVQCzUjbpUVdmx5dMrRRU2HFAFKiglFRNFFAzRRRR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jpeg;base64,/9j/4AAQSkZJRgABAQAAAQABAAD/2wCEAAkGBhQSEBQUEhQVFRUVFBQUFRQUFRUUFBUXFBQVFhUVFBUXHCYfFxkkGRQXIC8gIycpLCwsFh4xNTAqNSYrLCkBCQoKDgwOGA8PGiwkHBwsLCksLCkpLCwsKSwpLCwsKSwsKSwsLCwpLCwsLCksKSwsLCwsLCwsLCwpKSwsLCksKf/AABEIALcBEwMBIgACEQEDEQH/xAAcAAACAgMBAQAAAAAAAAAAAAAAAQIEAwUGBwj/xAA9EAACAQMDAgQEBgEDAgQHAAABAhEAAxIEITEFQQYTIlEyYXGBBxQjQpGh8LHB0VJiFyQz4XKCkqKywvH/xAAZAQEBAQEBAQAAAAAAAAAAAAAAAQIDBAX/xAAjEQEBAAICAgMAAgMAAAAAAAAAAQIREiExUQNBYRPwInGR/9oADAMBAAIRAxEAPwD1SaJqGVLKvnbelPKiahNOglNE0qKBzRNKigYqVRFSohg1KahUhWhIGpg1ACpitIbOACTwBv8ASvKvxf6wy2LV2zc2F3EBGaEa35m7AGMg3uOwr03WKrDBiRmCBBKk7cAjv8vl8q8K8VdFtFnxunyUNvcI1xrjXDcMGNkIYEHKDM7Gm+5s+nCX+rMyxA5ymBlkeYYbx8qo5f5/zVvXaVVcqpyG0MNlPYx/80ifpUrnR3W2rsMciwAJGXoiSVPAlh//ACvXNRzUJpo8Hb/Qe1bHS9DZrotufLJbD1An1yNoHMZCfYT32NrpHRbdxLzm4P0ivpICs4ZsQVlh7Ekf81blDTSbn3NSVRvMgj5fLad9q2tvTBSSxi38JK4FgcSVUjaSBud47E1tNTrNEtlUtoTdKD9R3ztocixBSPi+kiTtO9S5+jTlJEfP6bVmt6kqOxDRPEjEjj2/is/5gEH0ZMCSWIkYxv8ATcc+x7d69obbyFkAsBMA+wkb/Kd5rQynTPczuKrsi8kD4ZBxyIEDj+tqwWYnckccf3W7sdHutbuC2bbWm/VzuRbci1IjDIlJYkCfiKbGr/RfDTqt7LRPrALYxuWLhNu0SQZyUEM0CI35NZ5xdNRa6UQFc22e3dyFo5RuOZcbZASYjtxVC/pGtkF0IBJidiYg/wD7DtW76lmr52tK1gAWw6OwuKz3BKtiw2JkERxAqOl65aLH8za8xzaa0GZvhJXFXIESV2IG28md6kt8mmpXRqULZRBG2xhScZMHme0dpqvqFAdgpyAJAaIyAJgx8xvW+6r4MvWbK3wUZGxMC4huAvJVcQTJgTsTwa13RzZDzeDEYtjiYAaPSW2JIBjtWpl1udo14oq21otx6/STtBZVXLkAzML9tvlWE2GKZftDBZ9jBIH8VrYw1d6a7DLFAwAyaeAAQNzI2JIHzn71TNWdDrWSVHwviHUiQwVgQD359iKXwNxd8TJIC6a0QFUZOAXYhQGZiO5Mn70VUudPDkt61kn0rblV33AOe4FOuX+H92u6+oZoqM05rwOyU05qE0xQTmnNQFSiqiQNOKiKmKsQAVILTFSArUgjjUoqUURV0gFSqNMVUU+o9KW/iLm6ghseJI+YM/xVPrXhSzqIL2rbFd1Lhj6gwZZgiVkbj51ua1fiG6y2Sd8ckyZTDIuYluRPtE995E0up2PLPEvRzpdOGDWCbjFL6qAoyVyJtWrSgwqjMie3eDVfw74eW7qAw0q38ySHY3GtifX55JgfvAxBEwu8hq625+Hlryxe1ALXQSSrviMPWqozW9ycSstzsd61fVPxP0ekkabTst4JgZGCoSZIdSfVB33E7niSamO71Fcn488MpoLvlpcIfEXEZUJhGby8WjfIsWadxAAAkydUemnT2bVtr5t+dZuX7mDgRbghbbBDFwtjsrT8RiJM67xR1db9wuUK3XOVz9Qupn1AfzJ22giIiq3S7CecpvI91G+FFyTzDwBkJKgH2B4r0TG8e2Psa/WJcTJLZkKFZmaQvqaMVnbaBJmTJ5MmmtkXLgVAoybu2KgbcuxiOdz7V2HVtDBm95ekty7427c3VCBLa4rAHqcncdyTMCqHQdVb0zPklwnZWKnZcSfif4rckLuOIJ5AizLro0y9F6Bd6i5saWzZQW7eTNJAlTAZrm5uSx27d9gNtl07wGiXrltmVjYb9e64Pk21YKEcwZO7bLyY3gBiNi1p9M1prLlbsXnR7Sr6rNyMXe2FYESYVSAWPcRlUvFvWxpsNJbdkS4hGsbFbly4zytwOzR68fV6T++NvTHO5W9RpKx0SzZ1dt9Q/llNRjjqyt5HBKz5aouIOTMQSSFA3g0tf+L123curp7S4tcbEuzswCkKLot8AtE7bTG20nhrl+7esgtcbFSz4bySTBdZO5hYMbCBUktg2C9zUKrFkVbNy2xYpcDTeDHgLvuNyTVmHtNt/qPG7XtJetu5i4UyXbFgqkBciNmAVDspJjlQK47V7KQDsSJEDEkdwQSDxzP+tV7fxADgH6TPP1NbQfpC3BUt8ZBCwCpM5BpVzHA3G52J2HSYzHwm9q/SdXdtN+i7KzQoSCRcyaMY/nf68VuNbrdJeJ8+w2nvouONjHyrrKCAxYn0b8xlO2476dOqMnwsctyWXGcgxZSGiRvBNMdWLDG8xde4IkqTC5W9xDBQI42UDirZbdid/p6rbF228y4XymnOCCQ08OJXt7r7xVhknSsyX7MvAewnmJcA9JGzDFwCkmCQCZ77VH1otMotXHuW1hoYFCrMFzw3+UZbT7cGrHXdZae6L2lBTYZLjjiT2JLk3CZIJgA07GkbmpW2gz/7bwYP80rjySfck7bcmaQNdETN49/96KhFFB9bRRFOlXy3c6kKiBUgKB0xTAqQFVCqQphaMaukANTBqFMVoTmnURUhVQ6KcURVQVC9ZV1KsAVIgg8EfOskURVHNeLOhXL9shL72VkMSu8EFe0j04htp5Ir526l0m6t24bjHYsM3kBiCdpMyedvfn3r6F8c+Lvyllglu411xjaITJCxjuO4EtH/AG/SvOeo+A9TqdN5tx1fAfp21KMLasB6j5XJYsHgDtJmauGXGpe3B9H6EGQ3HcACSqgZuSBIJU7Y/M/xFdj+WuvYFq1auNfDqTcurbVLeI/SwMFQgzgqIExxxXpej8GaZdMp1SB2xRcoY7BVxVUCiAGkgYzME7mvKerde1l8vatrdIdns27ZtlVS05bBbcARsFHsMOdzNuVyp4a7pTq2pW5fu3Ga1dQ7K9w3CbsuBlxuZJMztEVseodWtzfLWmDPdOEP5BDW2yxKKT+msxOP0biaFrw7qBdNqzcZ0IRrhYPbBdSGFszKlyCD3G/M7DX6sO5tlcUB9NpGK/EwAZoVQPiH7t5XeYrWpb5HoPWNNpU0dvU3GtfmXGLqxLKzkISLqAwGXsPSACBG23nXVesB7rux8wG5ksqqNAUhQIBCIDvA5kcEGsHUnZBteN225y9Uydz8Y3AIO8d5BPsNc1xSDIJ29J7+0N7j/PprDDXdS1ft9TytLbZQyW7huEwqsQYADHkj68Saj1bUea5a3kVjEGACFXcBlUnERuB8o3xrXNc9MAD3mPUfqflSS+w2B29u33HeuvFFz8u9kh4KSPSCBmQ6EggEcEHY/MRVZbZIJ/aNpJgDmB9edqX5glgSTtxv7e38VjDc/wCRV0N03hi6lk3mWbcCGVkJEqGBZJzHxL2/d2kVS6b0zznicUEtcuYk+WgkkkbSYXYTuTE1T8zYjeDEjsSO/wDdAYgHfmNvpuJpqjYdX6datn9G95i9pGLEdmxHwzv6SSRt71rSKeRme9Tvagsd+8fzAEz9qs3Biop01NUZV0sicl/mnWCKKg+tpooor5TukKkDUAtTC1RIVIVGKYFVExUqgKkK0hxRFFOKqCpA0gtSC1QwadGNSC1rSEKeNTC1KK3xRSs9OURIDEEkMwBIy7D2FZmZUG8KACfYAD/Ss8VR6t083VADFdwGgxKkjIHaTIERtzUuOp0OD8eeLbN63hp3e8VAN5bRcIEcekXGG4JbEbb77lZ34a1023asvd1Hmut2zc8tgrPpzeuNcVCwM7AqFVd995G5r1L/AMPrWnAbSDAi8txpLEsqpiVJBkmRlvsDwKp9V6ILVrN7K3dQ9h7KqqsyQN1z/eskgSoEM3zrF3Krl+p+LWu6b8u9i2bly21s3dOQwVlKQyBZmOTiWgqYmvOdT1pUKL5W63C1wsTncGQuIvrnBSdzHv7EAe29ZNjp9u3mlwXLltbNoWzb+N4LKjXIPxKpJbb4Z7V4l4uvK7i55huXnE3iTJtsgCYAAkBQdp/7BECBW/jnerCsWs1VvAXVaLjZgo6F2AaAArt6YxaQ0LHYbCtLeugscVgcAE5EDtv8vtUGHv8AzRkJ27f5vXpxx0wbDfeT7dthQ92REDtuJnb7xUn1BPO/aTufpPtSSwxBMbCZJgAbTEnv7DmtDHTx7/5/n/FZ9PayLcAgTuSO42Hz9prNolFx8TtkT6huZCwBHO59t9zzS0UYpVnawxkhTA74wByd4+h/is2p06gqoVg0AtLKwgopkFR9W+QIHIJLYpU6tjQzwwYmAoXkkg9jyJ2n3qqywfvFNhEVK1zxOx2+1RY07bQd99iOY5EUGVdG54Vj9jRWS5r2BPlllSTipIJA+Zjc/wCbUVOx9YeXTFus+NGNfO4uu2MJUglZMaeNa0IBaYWphakBV0jGLVSFmsgqU1qYxNsYs0xbrIGpzWtRGMJTxqc0VdCEVKKdFXQBTpUTVQ6VKimw64nx74hFoMBqLds2wuQBIvjzFIQAwQoYnnaIncbVv+udct2QqNLNcyxVCMgE+J5JEYyDzNeBeIP0dUDbC3nP6od8nzDDZmFwAOI3AWVk7E7CsXvpVLxb4nOruWsXuXHNtUYkFWOR/wDRIBJeG/cYmeNhXPXtO6O64+oLLAEPAIBJkT8qzXb7272aZI7FjIPGRMwIBA5Hz+hqu2TGIAAkbKBvuxmPvt/xXfGanTKsoJ9/t86zWbfqOx2nvjB3iSR70rLwZDEGNtu+20zsOd6nd1TOoDEnGFBgQBvAJA3P1rYl6EUqVV2PfMkD6YHc8bE7R89sNy6W3MbbcDf67b/U1m0miuXcsBIRGdyJgKO7e3IA+ora6jTrZFo2TN9Vm5mbZCEwy4AckKGnLcTwCBM3oaPL5kT/AKfb51IXN5X0kexI2AG4355P3ra9S0ebC4PSDbtsQRGJdYIAAHJEiB+8fU308IJgudxlvMsi2RbAJPmY/qFoVVKKGLQfXsG2mc59rpzzatsYGynHIKIBKggFvc7k/VjWDzYIj27/AMf6V0fiLw42hNs5C9Zuqj27u3ls2Km4oTIyAWiTE4zFaq3bOqvBVVEZ23MrbSSew4XfYAVZZ5+kYj1VyqqSDgCFJALKsRiD2HJj3JPO9VCa3eq8J6q3bLmzcC45mU3CZ4h8TuFy2mINYLOkRVLsbbShZB5hylWAxKgbHcmD2WduSln0NVTU7771lvwdx/1ER+6I5J45msQNaGX8ue0R2lkB+4mirAZP+m4fodv/AMaKmx9bU6IorwuhzRlSooHnTD1GKIqiedPKoBaeNBKac1ELUgK0h06YFOK0hTTmjGnjV7CmnRFSFXSIxRFZIpxV0NJe6FZF27ddLZW4kXMlLMxkjcliMYMYhee/avPfFnhlb1x74Fy2gRLdpNwXKuT6A2+XdSTAAPEbetCzuTJ7CJMbTwOO/wDp7Vy/j3qdnTaa7cu2WuHFdlRmn4lTIjbEEnk7ZSNzXLPC+Y1K8VbxNZRL7La8q/wlxbnrDFmLs4gggjYxG0DiuS1YLsSvBM7AR+4zivMA847A7xVnqXm3XdmQIrEXjaTZQHHxBNzGI5gxNbBvAepRyrWyvoZyxkIgNrMKztC5Q3Ek/fY9cZMWfLmw2RQKvqG3c5S0iR9+1by30LUQyrpb0IJvE2SSGUE/FgTaGPY7Tz2FbLw50Z1uObdsXWGIFpowMAM4dQZI3gEEkEcNtG+1Op1CY2XVb19DcuC2jFmwuDzGFwljk2JSWY5CAvzpl8npZHFaXSPZQuPRDlGy9QO0hblsg8bQCDMjbbfX6XWsjB53Ew0nNSf3AjeZPfY7j3rp/Ehu3CbThWvkqCtpVAkHIR5bHIL5hHEyxO8A1zP5NlvFbZkqWg7DYT8QPw8EQfeI3Faxu52lZ4ct5moV3AYZ5krEkCCfi4Hwz/FdMl/pq+W95HuYq6hLfkJk64YqcZGMMxzaWnue3Km6SZd2d2MsuRM78EgySQR9zFVdRpbluAysuShlkEZKSYYTyNuavHZt1FjxPZt2fLtaawrG26PcdV8wBw1sgOZJO4eefiA2AjV9Ka15jXtTbFy1kVZU9BloE28WWCJ9M+nYiOY0pnvSyP8AtWphrwbdn4nbSoFOg1epZWXE23dnPAhYxTFcWj9wJkdq5rW6Ej1l0aQrCCJIYKYAXYRMETtFU1Y7jt7bx7A7fWh2ECAZ7yZHyjbb+6SaEnESGByEAdojmR3rFUsdqQrSLlnpF51DLZvMp4Zbbsp7bMBvRW91Gl1JdivnWxk3oR7mA9RnHJgYmTv70Vz5rp9QG3S8us1KuHFrbF5dHlVlipAU4m2AW6PLqzt/nyqKwQCCCCAQQZBB4II5Fa4JtiC1ILUsaIqSBhKPLpiqeq8Qae1cFu5etrcYootlhmTcJCALySYP8TW9RFzCgLWaKRFa4ptjxoxrJFOKvEYwtMLU4oiroLGjGnTppEHmNhJ+ew+9RNgFSGEhhBB435H0rLRTQ5npvgLT6e/59s3CVtm2iFhiFJyK8S0meTAnYCtL13wvqtdprds3HsKkZWlCu7QWbIsXAz2SDyGk/OvQK0fW/FlmxbuEXLZuIlxsS4ibY3ViPhMkCOd655Y4xqWuF8caXT9N0KgorXXuIqNcUXcYt4+aVjGVCmAAAYO1cLf0H5m5b0+nOZubJqFsPad7YWGZh6oQ7gsIB8t5kVY8V9Xu9Vdrz3ba2bPotqSbaHJmYkZlSpZUAljvjAMnGr+g6lb6XaBzRrpQ2y6W28hHbNwPMRhi4SFO8guJAHHPU+mnJ3lPT3CWsSwLW7ouIpcvMwrqCAoICzkDJMgDjeeH/DaBBf6heHkm3dPlWWBuMAeQUABIzD7kwCs9oreHPB2s12oe/eD4piSxcozNcIIW3Cysrudvmed/VtH0/RWrK27U21wBNxTOTOScRcYHNpDEgD1CZ2BFat/6OPs9G01rVJp7FhrvmoWVrZhLTi36GF6YXKCTADcGD6SPP/GGnvtfNtlCG2oXylZ/Kti2ArYeaSQuWxJO7SImvTeudfu2tOYvFBC22zfJ7zXrmWAuFsVbFXLxGMBQQWOPm3WrTsz6kuC2TILShJVVxCDETlb3dZxA/T2O4qYedla5ulAW0e8ZV7hAZCjtE7tEhrjTIIkdvcGo9V0OmDgWHd1W3bZiVCkHH9QNv6SHgRvz9BWLS2X1LBGZxisIoEWwPXcx9kmWI2iSeBW68JdD0l7UuL/mMigrbWyQfNcSSGunZRiJkDvtEV13rzUciVIE9iTH25/2qEV0XiD06i7ZsoVCsbS2zPmJ64Kw0ldydge5yJq10/wfd1A8y4y2bKt5Yf1XBlywtKoPmgEycNvXya1zmt1NOUA2/wA3qNdR1joNjT2WJa412SEBCqrKSR5kgyVlTAE781y9axymXcSzS/a1pAABtQP+q2rN9yUM0VQopxht9nTRQBUhXnjSO9OamBTiroa/qnRrGpQJqLSXVBkBxMH3U8g/SuW1djU9Kl9Kn5jQCWbTSfP0w5Y6cn47fJwO47bcdxjRFU2pdK6zZ1NkXrLhrZE5DttJyHY/KvKvDX44XL/VFsXLdsaa9d8q0RIuJkYtsxJhpMSIETtxvd8TF+h3Dcsz+T1Lv+mkBrF1gC2MiCsAlR2iOwrxrpui/wDN2/KbzCLqG3EqWOQxkkeneK1jPZdfT6N694wuteOk6bbW9qAJuXHMWNMJjK4f3NP7RPHfir/h7wZa07efdi/rG3uau4JuMxEEW5/9NAPSFWNhWTwp4b/KW3LkNfvP5l+4BszRACzviBx8yx71vJqT9LZ4ic0VGaAa3tnSdKozRNNidFQyoyptNJ0VHKnNXYdFRmiaBXODzweJn7R3rx/8SepXPMSLThVbEjFS02yXtvluWBIliRjAx5mPXrt8LzsOPv2FeZdb0WobqVy9ctJbRGRlvk/FbUgWiOTnI3BEDcyN64fLW8XF9L6PcZxrtZd8rTyUs5KVe8YOC2kaQEUM2JEzjA5NR6P1S0D5rsXOmN4izjYFtlfLEhfUCfi2UMJZcRAas/jfrNq5c/J6e1IsMyRaQvcvshglSPgVQpPfc+253nhLw02m05vJprqEkwrPi5QNsXttbJkr6YxOxMDfbF8LE08XL+TfTaMXzecXLwvWyrqHclmyddyQoAEzA32xAF3pPhu1bBW7qDpmdgFNy+t25cf4cUa5tgQm8CWDgZAAA1rPhS9qps3PUqsA58k2AVXIIyEsQwEpIEQF4G1afrvhs3g4e9cD2kIWCuK3EBXylLuTuoT1z8LLPJjO/auY8X+IGF9yjgst1hKMzW8/LAdraN6UCscRHH9nndZrHDXEUOA/xZxkYkb4gA8bRtt32I7Xwp4dsvqLSXcUcOc1VwXW4bgtYtM+WAGZj+5ig+GBW46/4M0+dtLbPc9TvqbtkTc8pRIItyFLmQchtu3MRXSZYzpLLXmQ6OxZVtFWkqMmdFE4g7ktisT3MjuBXVaD8LNW+mbUO3kKVLesAMQd/UdokKdjG+PE7Yr/AEb/AM6i6NwtvMIlwqWFp5JXhQzN8B+EiXFbK9rtVqQmnFwBPLZLrMQqwuxUKrZXsVWQg3IIBkmrc6aaC70m3bYr6nxT1YNLM9zdQ7CNidivxQJ9idjqXvPbysi+1tRsIZbZJWSzAbKVXcnJyQAdwC1YPD/hA6gOUebVjFiHt+p4Kyi2wTMM5LbxBX3GO68RajV6y4P1F035ZTZa3bV7AXHNn9M+oYrbUSqySoxqWz7o4p+mg27xOoUlVQuqq1zzGj0hX74w0nZQBsSCJ5+vROvdLtJondMRcuHzYe4j3LloqJZjE2irMsJkSxbiNh53Xf47uM2CisiRHP8AU0VtH2QjVkBqkj1lF6vHM27FnKjKq/nUxerfOJpnypTWPzKM6cjTj/xZ6Yb+gCrGQvIwn/4XB/o1534I8KsurtO6kBLik/DAKsD3OX9fetz+PvXblpdJatXHQs1242DFScQirJB92avJG8WawiPzN7gCQ7AwOBkN4+9dMZbOk6fXlOtP4T6sdRodNeJk3LFpmP8A3FBn/wDcDW3DVA6KdImgKDUqIq6RCip40Y00IU6ljRjTQU0TUsaMaugqwa/RLettbecXENBgkewI3H1FWIpxV0OT6P8AhvpNPcLLbBGKBZmdixMngruIXgYiuk1oi04BCwp3IJAAG+w+U1YiosgIg7/Wpxk8CCWBiODExtAAIiB9q1nUOkWrhPm21aRsrb25AIDMvH9GImtxNV9fpPNtNbJIDCJET/YIqZY7JXE+D7envNfCWEbC66ee2LG6bjZkK4UBYJIxHAA962NzoFqyHuXsQzBf/TIsquJZV9f7RDfuaOBA79JpenJbChZhScRJgSIgAbRHaPnzvWDX6O3qreDAsjc7soI4I+c8R7Gud+Pr9b28512uOq0zJor6bst1barDDG6AqsQPUTctzlyACQYNc703wpd/Mrc1NuMbgwS4M7aW4IYBAvq9gOWL/evXT4V0loF0ti2wE+ZbLC4MVxBkGWhRABn6b15n1rxwn5kMq3ripcd1dLrhbog2wFJhUUuRJO4xjvFc7hcV3K23X9VptHcdnuqBp7aoumtMimLuMs22/BIUFTBkncV53quovrjeGm04VSVuXCFVh63JCk4jEQSJABMEyeQXenJrWvavWXEtpbQBUs+pnYz5ai4zYArmkgH5ESDVzqOps6LRvbVcblwlQrOSDsgN0INw0oSCYHqGx3Askn+xzfWOieVbX9W0xcs6spkYAwPWVzYGARyB9TXK1vrt7zQjPLmYj4bhiNpgqFA2UQP9q0NenD9Ypg0UqK6I+tretB4P+b/8H+KrXev2lJyuKIWeRx6pP2xNfNr+KtSVI854Jkwx35+f/cf5PvVK71K4xlnYmI57e1eKfBl7a/k/H03Y8VWGWRcWd5EiRABIj7irOm6yjsQGEgkc8wJkfavlYXz2J/n/AD2/qrmk8QX7bBkuuCI/ce08jvyf5pfhv1U/k/H1DqOs20jJwJmJMfCJP9VlXqKkTkI778V8s6rrl66xZ7jEkluY3Oxj22ArJpfEd+3ONxhIAO54Han8WXs5/j0b8e7gddG4jZr6H33Fs/xsa8nvaRlS254uBiv0Vyhn7qas6zqdy8IuOzgGRJmDxtWG7qCyIhMqmWI9sjLf3Xow3jJKzctvpf8ADi8R0rRg7EWE/g7g/wAEV0w1P+/9V82aD8T9XatJaVlCoioNv2ooUf1/dWE/FzWhYDLO8sVk7gDv9J+5rz8M9t8o+jxqPnVJOpTqPLngEx9CRv8A1Xgl78YNU1sIQvpxIIkMSpJkn7gR8qoD8TtX5/mhhkYHG209vnMn5x7VeOaco+mrN+QPnP8Aqayi5XzTb/FrXACGX0gD4fYgmfmdwfrVlPxl1soZBwmZ5aY52jn5bTW95z6TcfRovCYnfbb6zH+h/iphhXzvpvxu1ayWRGbYBjI+EADYc/u/+qhPxt1kCFtggg8GIhxAUnmGXef2CrMsvRuPomaJr5/P47avb9O18KqYyn08mfcnn/DT/wDHTVQkJaBAIbkzvIIBOxiB9qvO+k3Hv80A186a38bNa7MVKJMwAJx5giTzB71SX8X+oK4YXAQD8OIAO2MGO0QPsO+9OeXo3H0vnvFJrkTPYT/zXzg34y69p9SiQAYWOOII4rLofxo1gL+YVuKwPpKgYkgj0kb8xzPHapzy9G4+jJomvAV/HbVA7pbO5J5EyOPlvWC5+NetJJHlgZKcQvZY23PeNz8+1Od9G4+gGeG55j+v/cj+amrgmB25r50P4xazJ2/T9TB/hiCCpUSDJAKmAf8AqPsIjpPxj1qOWLK0vkQRsRGOPyEAfx8zM55el3H0a7bigww+oPH+1fOWu/GbXXCxlUmICAiNydjMzvz8hT0/4y61AolTiCNwdwWVu3f0xPsx4q876Nx78vTbTghpcYhTk7MCpg777zFcb13Smy4s6dLkO9y61zHK1b9ag422B3MwMYACzBjbyq3+LWtUqVYDGBEEhonZp55NVdZ+JetuKQbvO0hRMQeNtjudxvvXPKWzwsykdf1tWuq51ttClhE8uyj5OGLBvUyBUUOHBaDyiyRWg6cLD3Ll3WW/Ma2h8rSpAZzLF3a5sWChJyJJ9cieK0VzxvqiAA4EAjgH4oyO/vA/jatXo+p3bV0XLTlHBMOpgjYjY/QmmOGWi5x0PWfF7lIXJS6YQ1wMwht3JwGLkKJKAZSd+w4mrl287sWZixjkkkx2G/asJs13wkxZuW2Gis3l0VvkbQmmDVsJSIH+Cscziq06tG18qxlYpyNMM1KKk6ikFq7ZRoFPCmFoERRFM0RRCilWSKVTYQemtBpmgCaAKBTFQRjenjUgNqJpsJVplaWVE1ETK1EGgvNEUU1FIUGlFBIigrTypFqBUNSLUnaRVATvTmsStU5q6ElpZVGaImmhOaGaoxRUUqKeNKqM2/vSB3j2p0Vh0RdoNRoorUYqIFOiiqyfajGlRUAaMqKKodKiigKZoooAf7UCiioicVEiiioGTTmiigjNNaKKBY0wNqKKCIFEUUVVQCzUjbpUVdmx5dMrRRU2HFAFKiglFRNFFAzRRRR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ttp://godthang.files.wordpress.com/2013/04/pra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75" y="4077072"/>
            <a:ext cx="8946625" cy="30243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06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88640"/>
            <a:ext cx="8316416" cy="707886"/>
          </a:xfrm>
          <a:prstGeom prst="rect">
            <a:avLst/>
          </a:prstGeom>
          <a:noFill/>
        </p:spPr>
        <p:txBody>
          <a:bodyPr wrap="square" rtlCol="0">
            <a:spAutoFit/>
          </a:bodyPr>
          <a:lstStyle/>
          <a:p>
            <a:pPr algn="just"/>
            <a:r>
              <a:rPr lang="es-ES" sz="4000" dirty="0" smtClean="0">
                <a:solidFill>
                  <a:srgbClr val="FFFF00"/>
                </a:solidFill>
                <a:latin typeface="Cambria"/>
                <a:cs typeface="Cambria"/>
              </a:rPr>
              <a:t>2.- ¿Cómo es que soy salvo?</a:t>
            </a:r>
          </a:p>
        </p:txBody>
      </p:sp>
      <p:sp>
        <p:nvSpPr>
          <p:cNvPr id="2" name="1 CuadroTexto"/>
          <p:cNvSpPr txBox="1"/>
          <p:nvPr/>
        </p:nvSpPr>
        <p:spPr>
          <a:xfrm>
            <a:off x="107504" y="1303595"/>
            <a:ext cx="5112568" cy="5293757"/>
          </a:xfrm>
          <a:prstGeom prst="rect">
            <a:avLst/>
          </a:prstGeom>
          <a:noFill/>
        </p:spPr>
        <p:txBody>
          <a:bodyPr wrap="square" rtlCol="0">
            <a:spAutoFit/>
          </a:bodyPr>
          <a:lstStyle/>
          <a:p>
            <a:pPr algn="just"/>
            <a:r>
              <a:rPr lang="es-ES" sz="2600" dirty="0" smtClean="0"/>
              <a:t>Cuando Nicodemo le preguntó a Jesús, ¿Cómo puede un hombre nacer de nuevo? Cristo NO contestó: “Por medio de la fe y el arrepentimiento.” Le habló del Espíritu: </a:t>
            </a:r>
            <a:r>
              <a:rPr lang="es-ES" sz="2600" dirty="0" smtClean="0">
                <a:latin typeface="Times New Roman"/>
                <a:cs typeface="Times New Roman"/>
              </a:rPr>
              <a:t>“El viento sopla de donde quiere” (Juan 3:8).</a:t>
            </a:r>
          </a:p>
          <a:p>
            <a:pPr algn="just"/>
            <a:endParaRPr lang="es-ES" sz="2600" dirty="0"/>
          </a:p>
          <a:p>
            <a:pPr algn="just"/>
            <a:r>
              <a:rPr lang="es-ES" sz="2600" dirty="0" smtClean="0"/>
              <a:t>No es posible ver el reino, ni entrar en el Reino, sin el soplo del viento de Dios. </a:t>
            </a:r>
            <a:r>
              <a:rPr lang="es-ES" sz="2600" i="1" dirty="0" smtClean="0"/>
              <a:t>La fe y el arrepentimiento provienen de la gracia del Espíritu</a:t>
            </a:r>
            <a:r>
              <a:rPr lang="es-ES" sz="2600" dirty="0" smtClean="0"/>
              <a:t>.   </a:t>
            </a:r>
          </a:p>
          <a:p>
            <a:pPr algn="just"/>
            <a:r>
              <a:rPr lang="es-ES" sz="2600" dirty="0"/>
              <a:t> </a:t>
            </a:r>
            <a:r>
              <a:rPr lang="es-ES" sz="2600" dirty="0" smtClean="0"/>
              <a:t>           </a:t>
            </a:r>
            <a:r>
              <a:rPr lang="es-ES" sz="2700" b="1" dirty="0" smtClean="0"/>
              <a:t> (Son dones de Dios)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8500" r="16926" b="24677"/>
          <a:stretch/>
        </p:blipFill>
        <p:spPr>
          <a:xfrm>
            <a:off x="5220072" y="1484784"/>
            <a:ext cx="3923928" cy="4620706"/>
          </a:xfrm>
          <a:prstGeom prst="rect">
            <a:avLst/>
          </a:prstGeom>
          <a:ln>
            <a:noFill/>
          </a:ln>
          <a:effectLst>
            <a:softEdge rad="112500"/>
          </a:effectLst>
        </p:spPr>
      </p:pic>
    </p:spTree>
    <p:extLst>
      <p:ext uri="{BB962C8B-B14F-4D97-AF65-F5344CB8AC3E}">
        <p14:creationId xmlns:p14="http://schemas.microsoft.com/office/powerpoint/2010/main" val="33368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4437" y="1207854"/>
            <a:ext cx="5764687" cy="1077218"/>
          </a:xfrm>
          <a:prstGeom prst="rect">
            <a:avLst/>
          </a:prstGeom>
          <a:noFill/>
        </p:spPr>
        <p:txBody>
          <a:bodyPr wrap="square" rtlCol="0">
            <a:spAutoFit/>
          </a:bodyPr>
          <a:lstStyle/>
          <a:p>
            <a:pPr algn="ctr"/>
            <a:r>
              <a:rPr lang="es-ES" sz="3200" dirty="0" smtClean="0">
                <a:latin typeface="Avenir Book" charset="0"/>
                <a:ea typeface="Avenir Book" charset="0"/>
                <a:cs typeface="Avenir Book" charset="0"/>
              </a:rPr>
              <a:t>Es un nuevo nacimiento</a:t>
            </a:r>
          </a:p>
          <a:p>
            <a:pPr algn="ctr"/>
            <a:r>
              <a:rPr lang="es-ES" sz="3200" dirty="0" smtClean="0">
                <a:latin typeface="Avenir Book" charset="0"/>
                <a:ea typeface="Avenir Book" charset="0"/>
                <a:cs typeface="Avenir Book" charset="0"/>
              </a:rPr>
              <a:t> (Juan 3)</a:t>
            </a:r>
          </a:p>
        </p:txBody>
      </p:sp>
      <p:sp>
        <p:nvSpPr>
          <p:cNvPr id="7" name="6 CuadroTexto"/>
          <p:cNvSpPr txBox="1"/>
          <p:nvPr/>
        </p:nvSpPr>
        <p:spPr>
          <a:xfrm>
            <a:off x="-684584" y="2881688"/>
            <a:ext cx="7272808" cy="1077218"/>
          </a:xfrm>
          <a:prstGeom prst="rect">
            <a:avLst/>
          </a:prstGeom>
          <a:noFill/>
        </p:spPr>
        <p:txBody>
          <a:bodyPr wrap="square" rtlCol="0">
            <a:spAutoFit/>
          </a:bodyPr>
          <a:lstStyle/>
          <a:p>
            <a:pPr algn="ctr"/>
            <a:r>
              <a:rPr lang="es-ES" sz="3200" dirty="0" smtClean="0">
                <a:latin typeface="Avenir Book" charset="0"/>
                <a:ea typeface="Avenir Book" charset="0"/>
                <a:cs typeface="Avenir Book" charset="0"/>
              </a:rPr>
              <a:t>Es una nueva creación </a:t>
            </a:r>
          </a:p>
          <a:p>
            <a:pPr algn="ctr"/>
            <a:r>
              <a:rPr lang="es-ES" sz="3200" dirty="0" smtClean="0">
                <a:latin typeface="Avenir Book" charset="0"/>
                <a:ea typeface="Avenir Book" charset="0"/>
                <a:cs typeface="Avenir Book" charset="0"/>
              </a:rPr>
              <a:t>(2 Corintios 5:17)</a:t>
            </a:r>
          </a:p>
        </p:txBody>
      </p:sp>
      <p:sp>
        <p:nvSpPr>
          <p:cNvPr id="8" name="7 CuadroTexto"/>
          <p:cNvSpPr txBox="1"/>
          <p:nvPr/>
        </p:nvSpPr>
        <p:spPr>
          <a:xfrm>
            <a:off x="460430" y="4708110"/>
            <a:ext cx="4464496" cy="1077218"/>
          </a:xfrm>
          <a:prstGeom prst="rect">
            <a:avLst/>
          </a:prstGeom>
          <a:noFill/>
        </p:spPr>
        <p:txBody>
          <a:bodyPr wrap="square" rtlCol="0">
            <a:spAutoFit/>
          </a:bodyPr>
          <a:lstStyle/>
          <a:p>
            <a:pPr algn="ctr"/>
            <a:r>
              <a:rPr lang="es-ES" sz="3200" dirty="0" smtClean="0">
                <a:latin typeface="Avenir Book" charset="0"/>
                <a:ea typeface="Avenir Book" charset="0"/>
                <a:cs typeface="Avenir Book" charset="0"/>
              </a:rPr>
              <a:t>Es una resurrección (Efesios 2:6)</a:t>
            </a:r>
          </a:p>
        </p:txBody>
      </p:sp>
      <p:sp>
        <p:nvSpPr>
          <p:cNvPr id="9" name="8 CuadroTexto"/>
          <p:cNvSpPr txBox="1"/>
          <p:nvPr/>
        </p:nvSpPr>
        <p:spPr>
          <a:xfrm>
            <a:off x="679521" y="6300609"/>
            <a:ext cx="7780911" cy="584775"/>
          </a:xfrm>
          <a:prstGeom prst="rect">
            <a:avLst/>
          </a:prstGeom>
          <a:solidFill>
            <a:srgbClr val="FF0000"/>
          </a:solidFill>
        </p:spPr>
        <p:txBody>
          <a:bodyPr wrap="square" rtlCol="0">
            <a:spAutoFit/>
          </a:bodyPr>
          <a:lstStyle/>
          <a:p>
            <a:pPr algn="ctr"/>
            <a:r>
              <a:rPr lang="es-ES" sz="3200" dirty="0" smtClean="0">
                <a:latin typeface="Candara"/>
                <a:cs typeface="Candara"/>
              </a:rPr>
              <a:t>¿Qué tienen las tres metáforas en común?</a:t>
            </a:r>
          </a:p>
        </p:txBody>
      </p:sp>
      <p:pic>
        <p:nvPicPr>
          <p:cNvPr id="4098" name="Picture 2" descr="http://www.picgifs.com/baby-graphics/baby-graphics/cradle/baby-graphics-cradle-8557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12241"/>
            <a:ext cx="2198672" cy="229667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R7IMQildiI7pJgBDKJYrNHfbzPoq9ljzd7OlZs_KZRdffQIXH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854" y="2720245"/>
            <a:ext cx="2583642" cy="186088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2" name="Picture 6" descr="http://1.bp.blogspot.com/-l4bUEMoEf9Q/ThxWYLwCrXI/AAAAAAAAALE/t5Fi6gzWwA0/s1600/funny%2Bmumm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054" y="4490715"/>
            <a:ext cx="2149418" cy="18073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35496" y="188640"/>
            <a:ext cx="6826172" cy="1015663"/>
          </a:xfrm>
          <a:prstGeom prst="rect">
            <a:avLst/>
          </a:prstGeom>
        </p:spPr>
        <p:txBody>
          <a:bodyPr wrap="square">
            <a:spAutoFit/>
          </a:bodyPr>
          <a:lstStyle/>
          <a:p>
            <a:pPr algn="just"/>
            <a:r>
              <a:rPr lang="es-ES" sz="3000" b="1" dirty="0">
                <a:solidFill>
                  <a:srgbClr val="FFFF00"/>
                </a:solidFill>
                <a:latin typeface="Cambria" charset="0"/>
                <a:ea typeface="Cambria" charset="0"/>
                <a:cs typeface="Cambria" charset="0"/>
              </a:rPr>
              <a:t>La Biblia habla del nuevo nacimiento por medio de tres metáforas:</a:t>
            </a:r>
            <a:r>
              <a:rPr lang="es-ES" sz="3000" dirty="0">
                <a:solidFill>
                  <a:srgbClr val="FFFF00"/>
                </a:solidFill>
                <a:latin typeface="Cambria" charset="0"/>
                <a:ea typeface="Cambria" charset="0"/>
                <a:cs typeface="Cambria" charset="0"/>
              </a:rPr>
              <a:t> </a:t>
            </a:r>
          </a:p>
        </p:txBody>
      </p:sp>
    </p:spTree>
    <p:extLst>
      <p:ext uri="{BB962C8B-B14F-4D97-AF65-F5344CB8AC3E}">
        <p14:creationId xmlns:p14="http://schemas.microsoft.com/office/powerpoint/2010/main" val="8302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90381"/>
            <a:ext cx="8820472" cy="646331"/>
          </a:xfrm>
          <a:prstGeom prst="rect">
            <a:avLst/>
          </a:prstGeom>
          <a:noFill/>
        </p:spPr>
        <p:txBody>
          <a:bodyPr wrap="square" rtlCol="0">
            <a:spAutoFit/>
          </a:bodyPr>
          <a:lstStyle/>
          <a:p>
            <a:pPr algn="just"/>
            <a:r>
              <a:rPr lang="es-ES" sz="3600" dirty="0" smtClean="0">
                <a:solidFill>
                  <a:srgbClr val="FFFF00"/>
                </a:solidFill>
                <a:latin typeface="Cambria"/>
                <a:cs typeface="Cambria"/>
              </a:rPr>
              <a:t>3.- La doctrina de la </a:t>
            </a:r>
            <a:r>
              <a:rPr lang="es-ES" sz="3600" u="sng" dirty="0" smtClean="0">
                <a:solidFill>
                  <a:srgbClr val="FFFF00"/>
                </a:solidFill>
                <a:latin typeface="Cambria"/>
                <a:cs typeface="Cambria"/>
              </a:rPr>
              <a:t>elección</a:t>
            </a:r>
            <a:r>
              <a:rPr lang="es-ES" sz="3600" dirty="0" smtClean="0">
                <a:solidFill>
                  <a:srgbClr val="FFFF00"/>
                </a:solidFill>
                <a:latin typeface="Cambria"/>
                <a:cs typeface="Cambria"/>
              </a:rPr>
              <a:t> incondicional</a:t>
            </a:r>
          </a:p>
        </p:txBody>
      </p:sp>
      <p:sp>
        <p:nvSpPr>
          <p:cNvPr id="6" name="5 CuadroTexto"/>
          <p:cNvSpPr txBox="1"/>
          <p:nvPr/>
        </p:nvSpPr>
        <p:spPr>
          <a:xfrm>
            <a:off x="611560" y="980728"/>
            <a:ext cx="4176464" cy="646331"/>
          </a:xfrm>
          <a:prstGeom prst="rect">
            <a:avLst/>
          </a:prstGeom>
          <a:solidFill>
            <a:srgbClr val="7030A0"/>
          </a:solidFill>
        </p:spPr>
        <p:txBody>
          <a:bodyPr wrap="square" rtlCol="0">
            <a:spAutoFit/>
          </a:bodyPr>
          <a:lstStyle/>
          <a:p>
            <a:pPr algn="ctr"/>
            <a:r>
              <a:rPr lang="es-ES" sz="3600" dirty="0" smtClean="0">
                <a:latin typeface="Cambria"/>
                <a:cs typeface="Cambria"/>
              </a:rPr>
              <a:t>Primero: “Elección</a:t>
            </a:r>
            <a:r>
              <a:rPr lang="es-ES" sz="3200" dirty="0" smtClean="0">
                <a:latin typeface="Cambria"/>
                <a:cs typeface="Cambria"/>
              </a:rPr>
              <a:t>”</a:t>
            </a:r>
          </a:p>
        </p:txBody>
      </p:sp>
      <p:sp>
        <p:nvSpPr>
          <p:cNvPr id="8" name="7 CuadroTexto"/>
          <p:cNvSpPr txBox="1"/>
          <p:nvPr/>
        </p:nvSpPr>
        <p:spPr>
          <a:xfrm>
            <a:off x="179512" y="2060848"/>
            <a:ext cx="5328592" cy="4493538"/>
          </a:xfrm>
          <a:prstGeom prst="rect">
            <a:avLst/>
          </a:prstGeom>
          <a:noFill/>
        </p:spPr>
        <p:txBody>
          <a:bodyPr wrap="square" rtlCol="0">
            <a:spAutoFit/>
          </a:bodyPr>
          <a:lstStyle/>
          <a:p>
            <a:pPr algn="just"/>
            <a:r>
              <a:rPr lang="es-ES" sz="2600" dirty="0" smtClean="0"/>
              <a:t>En griego el término “elegir” es el verbo </a:t>
            </a:r>
            <a:r>
              <a:rPr lang="es-ES" sz="2600" i="1" dirty="0" err="1" smtClean="0"/>
              <a:t>eklego</a:t>
            </a:r>
            <a:r>
              <a:rPr lang="es-ES" sz="2600" dirty="0" smtClean="0"/>
              <a:t>. (”Elegidos” es </a:t>
            </a:r>
            <a:r>
              <a:rPr lang="es-ES" sz="2600" i="1" dirty="0" err="1" smtClean="0"/>
              <a:t>eklektos</a:t>
            </a:r>
            <a:r>
              <a:rPr lang="es-ES" sz="2600" i="1" dirty="0" smtClean="0"/>
              <a:t>)</a:t>
            </a:r>
            <a:r>
              <a:rPr lang="es-ES" sz="2600" dirty="0" smtClean="0"/>
              <a:t>. Comparte la misma raíz que el término “Iglesia” = </a:t>
            </a:r>
            <a:r>
              <a:rPr lang="es-ES" sz="2600" i="1" dirty="0" err="1" smtClean="0"/>
              <a:t>eklesía</a:t>
            </a:r>
            <a:r>
              <a:rPr lang="es-ES" sz="2600" dirty="0" smtClean="0"/>
              <a:t>. Significa </a:t>
            </a:r>
          </a:p>
          <a:p>
            <a:pPr algn="ctr"/>
            <a:r>
              <a:rPr lang="es-ES" sz="2600" dirty="0" smtClean="0"/>
              <a:t>(Los llamados a fuera)</a:t>
            </a:r>
          </a:p>
          <a:p>
            <a:pPr algn="just"/>
            <a:endParaRPr lang="es-ES" sz="2600" dirty="0"/>
          </a:p>
          <a:p>
            <a:pPr algn="just"/>
            <a:r>
              <a:rPr lang="es-ES" sz="2600" dirty="0" smtClean="0"/>
              <a:t>Los de la Iglesia, pues, son los elegidos, los escogidos, los llamados.</a:t>
            </a:r>
          </a:p>
          <a:p>
            <a:pPr algn="just"/>
            <a:endParaRPr lang="es-ES" sz="2600" dirty="0" smtClean="0"/>
          </a:p>
          <a:p>
            <a:pPr algn="just"/>
            <a:r>
              <a:rPr lang="es-ES" sz="2600" dirty="0" smtClean="0"/>
              <a:t>Estos términos se emplean a lo largo de casi todo el Nuevo Testamento.</a:t>
            </a:r>
          </a:p>
        </p:txBody>
      </p:sp>
      <p:pic>
        <p:nvPicPr>
          <p:cNvPr id="5122" name="Picture 2" descr="http://www.libresoy.net/site/images/stories/m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12776"/>
            <a:ext cx="3563888" cy="52003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805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ángulo 2"/>
          <p:cNvSpPr/>
          <p:nvPr/>
        </p:nvSpPr>
        <p:spPr>
          <a:xfrm>
            <a:off x="107504" y="-75585"/>
            <a:ext cx="8424936" cy="1200329"/>
          </a:xfrm>
          <a:prstGeom prst="rect">
            <a:avLst/>
          </a:prstGeom>
        </p:spPr>
        <p:txBody>
          <a:bodyPr wrap="square">
            <a:spAutoFit/>
          </a:bodyPr>
          <a:lstStyle/>
          <a:p>
            <a:pPr marL="342900" lvl="0" indent="-342900" algn="just">
              <a:spcAft>
                <a:spcPts val="0"/>
              </a:spcAft>
              <a:buFont typeface="Wingdings" charset="2"/>
              <a:buChar char=""/>
            </a:pPr>
            <a:r>
              <a:rPr lang="es-ES_tradnl" sz="3600" b="1" dirty="0">
                <a:solidFill>
                  <a:schemeClr val="bg1"/>
                </a:solidFill>
                <a:latin typeface="Cambria" charset="0"/>
                <a:ea typeface="ＭＳ 明朝" charset="-128"/>
                <a:cs typeface="Times New Roman" charset="0"/>
              </a:rPr>
              <a:t>La Biblia declara grandes verdades sobre la elección:</a:t>
            </a:r>
            <a:endParaRPr lang="es-ES" sz="3600" dirty="0">
              <a:solidFill>
                <a:schemeClr val="bg1"/>
              </a:solidFill>
              <a:effectLst/>
              <a:latin typeface="Cambria" charset="0"/>
              <a:ea typeface="ＭＳ 明朝" charset="-128"/>
              <a:cs typeface="Times New Roman" charset="0"/>
            </a:endParaRPr>
          </a:p>
        </p:txBody>
      </p:sp>
      <p:sp>
        <p:nvSpPr>
          <p:cNvPr id="4" name="Rectángulo 3"/>
          <p:cNvSpPr/>
          <p:nvPr/>
        </p:nvSpPr>
        <p:spPr>
          <a:xfrm>
            <a:off x="107504" y="1268760"/>
            <a:ext cx="9036496" cy="5201424"/>
          </a:xfrm>
          <a:prstGeom prst="rect">
            <a:avLst/>
          </a:prstGeom>
        </p:spPr>
        <p:txBody>
          <a:bodyPr wrap="square">
            <a:spAutoFit/>
          </a:bodyPr>
          <a:lstStyle/>
          <a:p>
            <a:pPr algn="just">
              <a:spcAft>
                <a:spcPts val="0"/>
              </a:spcAft>
            </a:pPr>
            <a:r>
              <a:rPr lang="es-ES" sz="2600" b="1" dirty="0">
                <a:solidFill>
                  <a:schemeClr val="bg1"/>
                </a:solidFill>
                <a:latin typeface="Avenir Book" charset="0"/>
                <a:ea typeface="Avenir Book" charset="0"/>
                <a:cs typeface="Avenir Book" charset="0"/>
              </a:rPr>
              <a:t>Mt. 20:16</a:t>
            </a:r>
            <a:r>
              <a:rPr lang="es-ES" sz="2600" dirty="0">
                <a:solidFill>
                  <a:schemeClr val="bg1"/>
                </a:solidFill>
                <a:latin typeface="Avenir Book" charset="0"/>
                <a:ea typeface="Avenir Book" charset="0"/>
                <a:cs typeface="Avenir Book" charset="0"/>
              </a:rPr>
              <a:t> Muchos son llamados, mas </a:t>
            </a:r>
            <a:r>
              <a:rPr lang="es-ES" sz="2600" i="1" dirty="0">
                <a:solidFill>
                  <a:schemeClr val="bg1"/>
                </a:solidFill>
                <a:latin typeface="Avenir Book" charset="0"/>
                <a:ea typeface="Avenir Book" charset="0"/>
                <a:cs typeface="Avenir Book" charset="0"/>
              </a:rPr>
              <a:t>pocos </a:t>
            </a:r>
            <a:r>
              <a:rPr lang="es-ES" sz="2600" b="1" i="1" dirty="0">
                <a:solidFill>
                  <a:schemeClr val="bg1"/>
                </a:solidFill>
                <a:latin typeface="Avenir Book" charset="0"/>
                <a:ea typeface="Avenir Book" charset="0"/>
                <a:cs typeface="Avenir Book" charset="0"/>
              </a:rPr>
              <a:t>escogidos.</a:t>
            </a:r>
            <a:endParaRPr lang="es-ES" sz="2600" dirty="0">
              <a:solidFill>
                <a:schemeClr val="bg1"/>
              </a:solidFill>
              <a:latin typeface="Avenir Book" charset="0"/>
              <a:ea typeface="Avenir Book" charset="0"/>
              <a:cs typeface="Avenir Book" charset="0"/>
            </a:endParaRPr>
          </a:p>
          <a:p>
            <a:pPr algn="just">
              <a:spcAft>
                <a:spcPts val="0"/>
              </a:spcAft>
            </a:pPr>
            <a:r>
              <a:rPr lang="es-ES" sz="2600" i="1" dirty="0">
                <a:solidFill>
                  <a:schemeClr val="bg1"/>
                </a:solidFill>
                <a:latin typeface="Avenir Book" charset="0"/>
                <a:ea typeface="Avenir Book" charset="0"/>
                <a:cs typeface="Avenir Book" charset="0"/>
              </a:rPr>
              <a:t> </a:t>
            </a:r>
            <a:endParaRPr lang="es-ES" sz="2600" dirty="0">
              <a:solidFill>
                <a:schemeClr val="bg1"/>
              </a:solidFill>
              <a:latin typeface="Avenir Book" charset="0"/>
              <a:ea typeface="Avenir Book" charset="0"/>
              <a:cs typeface="Avenir Book" charset="0"/>
            </a:endParaRPr>
          </a:p>
          <a:p>
            <a:pPr algn="just">
              <a:spcAft>
                <a:spcPts val="0"/>
              </a:spcAft>
            </a:pPr>
            <a:r>
              <a:rPr lang="es-ES" sz="2600" b="1" dirty="0">
                <a:solidFill>
                  <a:schemeClr val="bg1"/>
                </a:solidFill>
                <a:latin typeface="Avenir Book" charset="0"/>
                <a:ea typeface="Avenir Book" charset="0"/>
                <a:cs typeface="Avenir Book" charset="0"/>
              </a:rPr>
              <a:t>Mt. 24:22</a:t>
            </a:r>
            <a:r>
              <a:rPr lang="es-ES" sz="2600" dirty="0">
                <a:solidFill>
                  <a:schemeClr val="bg1"/>
                </a:solidFill>
                <a:latin typeface="Avenir Book" charset="0"/>
                <a:ea typeface="Avenir Book" charset="0"/>
                <a:cs typeface="Avenir Book" charset="0"/>
              </a:rPr>
              <a:t>  Y si aquellos días no fuesen acortados, </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nadie </a:t>
            </a:r>
            <a:r>
              <a:rPr lang="es-ES" sz="2600" dirty="0">
                <a:solidFill>
                  <a:schemeClr val="bg1"/>
                </a:solidFill>
                <a:latin typeface="Avenir Book" charset="0"/>
                <a:ea typeface="Avenir Book" charset="0"/>
                <a:cs typeface="Avenir Book" charset="0"/>
              </a:rPr>
              <a:t>sería salvo; </a:t>
            </a:r>
            <a:r>
              <a:rPr lang="es-ES" sz="2600" dirty="0" smtClean="0">
                <a:solidFill>
                  <a:schemeClr val="bg1"/>
                </a:solidFill>
                <a:latin typeface="Avenir Book" charset="0"/>
                <a:ea typeface="Avenir Book" charset="0"/>
                <a:cs typeface="Avenir Book" charset="0"/>
              </a:rPr>
              <a:t>mas </a:t>
            </a:r>
            <a:r>
              <a:rPr lang="es-ES" sz="2600" i="1" dirty="0">
                <a:solidFill>
                  <a:schemeClr val="bg1"/>
                </a:solidFill>
                <a:latin typeface="Avenir Book" charset="0"/>
                <a:ea typeface="Avenir Book" charset="0"/>
                <a:cs typeface="Avenir Book" charset="0"/>
              </a:rPr>
              <a:t>por causa de </a:t>
            </a:r>
            <a:r>
              <a:rPr lang="es-ES" sz="2600" i="1" dirty="0" smtClean="0">
                <a:solidFill>
                  <a:schemeClr val="bg1"/>
                </a:solidFill>
                <a:latin typeface="Avenir Book" charset="0"/>
                <a:ea typeface="Avenir Book" charset="0"/>
                <a:cs typeface="Avenir Book" charset="0"/>
              </a:rPr>
              <a:t>los</a:t>
            </a:r>
          </a:p>
          <a:p>
            <a:pPr algn="just">
              <a:spcAft>
                <a:spcPts val="0"/>
              </a:spcAft>
            </a:pPr>
            <a:r>
              <a:rPr lang="es-ES" sz="2600" i="1" dirty="0">
                <a:solidFill>
                  <a:schemeClr val="bg1"/>
                </a:solidFill>
                <a:latin typeface="Avenir Book" charset="0"/>
                <a:ea typeface="Avenir Book" charset="0"/>
                <a:cs typeface="Avenir Book" charset="0"/>
              </a:rPr>
              <a:t> </a:t>
            </a:r>
            <a:r>
              <a:rPr lang="es-ES" sz="2600" i="1" dirty="0" smtClean="0">
                <a:solidFill>
                  <a:schemeClr val="bg1"/>
                </a:solidFill>
                <a:latin typeface="Avenir Book" charset="0"/>
                <a:ea typeface="Avenir Book" charset="0"/>
                <a:cs typeface="Avenir Book" charset="0"/>
              </a:rPr>
              <a:t>                 </a:t>
            </a:r>
            <a:r>
              <a:rPr lang="es-ES" sz="2600" b="1" i="1" dirty="0">
                <a:solidFill>
                  <a:schemeClr val="bg1"/>
                </a:solidFill>
                <a:latin typeface="Avenir Book" charset="0"/>
                <a:ea typeface="Avenir Book" charset="0"/>
                <a:cs typeface="Avenir Book" charset="0"/>
              </a:rPr>
              <a:t>escogidos</a:t>
            </a:r>
            <a:r>
              <a:rPr lang="es-ES" sz="2600" dirty="0">
                <a:solidFill>
                  <a:schemeClr val="bg1"/>
                </a:solidFill>
                <a:latin typeface="Avenir Book" charset="0"/>
                <a:ea typeface="Avenir Book" charset="0"/>
                <a:cs typeface="Avenir Book" charset="0"/>
              </a:rPr>
              <a:t>, aquellos días serán acortados.</a:t>
            </a:r>
          </a:p>
          <a:p>
            <a:pPr algn="just">
              <a:spcAft>
                <a:spcPts val="0"/>
              </a:spcAft>
            </a:pPr>
            <a:r>
              <a:rPr lang="es-ES" sz="2600" dirty="0">
                <a:solidFill>
                  <a:schemeClr val="bg1"/>
                </a:solidFill>
                <a:latin typeface="Avenir Book" charset="0"/>
                <a:ea typeface="Avenir Book" charset="0"/>
                <a:cs typeface="Avenir Book" charset="0"/>
              </a:rPr>
              <a:t> </a:t>
            </a:r>
          </a:p>
          <a:p>
            <a:pPr algn="just">
              <a:spcAft>
                <a:spcPts val="0"/>
              </a:spcAft>
            </a:pPr>
            <a:r>
              <a:rPr lang="es-ES" sz="2600" b="1" dirty="0">
                <a:solidFill>
                  <a:schemeClr val="bg1"/>
                </a:solidFill>
                <a:latin typeface="Avenir Book" charset="0"/>
                <a:ea typeface="Avenir Book" charset="0"/>
                <a:cs typeface="Avenir Book" charset="0"/>
              </a:rPr>
              <a:t>Mt. 24:24</a:t>
            </a:r>
            <a:r>
              <a:rPr lang="es-ES" sz="2600" dirty="0">
                <a:solidFill>
                  <a:schemeClr val="bg1"/>
                </a:solidFill>
                <a:latin typeface="Avenir Book" charset="0"/>
                <a:ea typeface="Avenir Book" charset="0"/>
                <a:cs typeface="Avenir Book" charset="0"/>
              </a:rPr>
              <a:t>  Porque se levantarán falsos </a:t>
            </a:r>
            <a:r>
              <a:rPr lang="es-ES" sz="2600" dirty="0" err="1">
                <a:solidFill>
                  <a:schemeClr val="bg1"/>
                </a:solidFill>
                <a:latin typeface="Avenir Book" charset="0"/>
                <a:ea typeface="Avenir Book" charset="0"/>
                <a:cs typeface="Avenir Book" charset="0"/>
              </a:rPr>
              <a:t>Cristos</a:t>
            </a:r>
            <a:r>
              <a:rPr lang="es-ES" sz="2600" dirty="0">
                <a:solidFill>
                  <a:schemeClr val="bg1"/>
                </a:solidFill>
                <a:latin typeface="Avenir Book" charset="0"/>
                <a:ea typeface="Avenir Book" charset="0"/>
                <a:cs typeface="Avenir Book" charset="0"/>
              </a:rPr>
              <a:t>, y </a:t>
            </a:r>
            <a:r>
              <a:rPr lang="es-ES" sz="2600" dirty="0" smtClean="0">
                <a:solidFill>
                  <a:schemeClr val="bg1"/>
                </a:solidFill>
                <a:latin typeface="Avenir Book" charset="0"/>
                <a:ea typeface="Avenir Book" charset="0"/>
                <a:cs typeface="Avenir Book" charset="0"/>
              </a:rPr>
              <a:t>falsos</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profetas, y harán grandes </a:t>
            </a:r>
            <a:r>
              <a:rPr lang="es-ES" sz="2600" dirty="0" smtClean="0">
                <a:solidFill>
                  <a:schemeClr val="bg1"/>
                </a:solidFill>
                <a:latin typeface="Avenir Book" charset="0"/>
                <a:ea typeface="Avenir Book" charset="0"/>
                <a:cs typeface="Avenir Book" charset="0"/>
              </a:rPr>
              <a:t>señales </a:t>
            </a:r>
            <a:r>
              <a:rPr lang="es-ES" sz="2600" dirty="0">
                <a:solidFill>
                  <a:schemeClr val="bg1"/>
                </a:solidFill>
                <a:latin typeface="Avenir Book" charset="0"/>
                <a:ea typeface="Avenir Book" charset="0"/>
                <a:cs typeface="Avenir Book" charset="0"/>
              </a:rPr>
              <a:t>y prodigios, </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de </a:t>
            </a:r>
            <a:r>
              <a:rPr lang="es-ES" sz="2600" dirty="0">
                <a:solidFill>
                  <a:schemeClr val="bg1"/>
                </a:solidFill>
                <a:latin typeface="Avenir Book" charset="0"/>
                <a:ea typeface="Avenir Book" charset="0"/>
                <a:cs typeface="Avenir Book" charset="0"/>
              </a:rPr>
              <a:t>tal manera que engañarán, si fuere posible</a:t>
            </a:r>
            <a:r>
              <a:rPr lang="es-ES" sz="2600" dirty="0" smtClean="0">
                <a:solidFill>
                  <a:schemeClr val="bg1"/>
                </a:solidFill>
                <a:latin typeface="Avenir Book" charset="0"/>
                <a:ea typeface="Avenir Book" charset="0"/>
                <a:cs typeface="Avenir Book" charset="0"/>
              </a:rPr>
              <a:t>,</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aun </a:t>
            </a:r>
            <a:r>
              <a:rPr lang="es-ES" sz="2600" i="1" dirty="0">
                <a:solidFill>
                  <a:schemeClr val="bg1"/>
                </a:solidFill>
                <a:latin typeface="Avenir Book" charset="0"/>
                <a:ea typeface="Avenir Book" charset="0"/>
                <a:cs typeface="Avenir Book" charset="0"/>
              </a:rPr>
              <a:t>a los </a:t>
            </a:r>
            <a:r>
              <a:rPr lang="es-ES" sz="2600" b="1" i="1" dirty="0">
                <a:solidFill>
                  <a:schemeClr val="bg1"/>
                </a:solidFill>
                <a:latin typeface="Avenir Book" charset="0"/>
                <a:ea typeface="Avenir Book" charset="0"/>
                <a:cs typeface="Avenir Book" charset="0"/>
              </a:rPr>
              <a:t>escogidos.</a:t>
            </a:r>
            <a:endParaRPr lang="es-ES" sz="2600" dirty="0">
              <a:solidFill>
                <a:schemeClr val="bg1"/>
              </a:solidFill>
              <a:latin typeface="Avenir Book" charset="0"/>
              <a:ea typeface="Avenir Book" charset="0"/>
              <a:cs typeface="Avenir Book" charset="0"/>
            </a:endParaRPr>
          </a:p>
          <a:p>
            <a:pPr algn="just">
              <a:spcAft>
                <a:spcPts val="0"/>
              </a:spcAft>
            </a:pPr>
            <a:r>
              <a:rPr lang="es-ES" sz="2400" dirty="0">
                <a:solidFill>
                  <a:schemeClr val="bg1"/>
                </a:solidFill>
                <a:latin typeface="Avenir Book" charset="0"/>
                <a:ea typeface="Avenir Book" charset="0"/>
                <a:cs typeface="Avenir Book" charset="0"/>
              </a:rPr>
              <a:t> </a:t>
            </a:r>
            <a:endParaRPr lang="es-ES" sz="2800" dirty="0">
              <a:solidFill>
                <a:schemeClr val="bg1"/>
              </a:solidFill>
              <a:latin typeface="Avenir Book" charset="0"/>
              <a:ea typeface="Avenir Book" charset="0"/>
              <a:cs typeface="Avenir Book" charset="0"/>
            </a:endParaRPr>
          </a:p>
          <a:p>
            <a:pPr algn="just">
              <a:spcAft>
                <a:spcPts val="0"/>
              </a:spcAft>
            </a:pPr>
            <a:r>
              <a:rPr lang="es-ES" sz="2400" dirty="0">
                <a:solidFill>
                  <a:schemeClr val="bg1"/>
                </a:solidFill>
                <a:latin typeface="Avenir Book" charset="0"/>
                <a:ea typeface="Avenir Book" charset="0"/>
                <a:cs typeface="Avenir Book" charset="0"/>
              </a:rPr>
              <a:t> </a:t>
            </a:r>
            <a:endParaRPr lang="es-ES" sz="2800" dirty="0">
              <a:solidFill>
                <a:schemeClr val="bg1"/>
              </a:solidFill>
              <a:latin typeface="Avenir Book" charset="0"/>
              <a:ea typeface="Avenir Book" charset="0"/>
              <a:cs typeface="Avenir Book" charset="0"/>
            </a:endParaRPr>
          </a:p>
          <a:p>
            <a:pPr algn="just">
              <a:spcAft>
                <a:spcPts val="0"/>
              </a:spcAft>
            </a:pPr>
            <a:r>
              <a:rPr lang="es-ES" sz="2400" dirty="0">
                <a:solidFill>
                  <a:schemeClr val="bg1"/>
                </a:solidFill>
                <a:latin typeface="Avenir Book" charset="0"/>
                <a:ea typeface="Avenir Book" charset="0"/>
                <a:cs typeface="Avenir Book" charset="0"/>
              </a:rPr>
              <a:t> </a:t>
            </a:r>
            <a:endParaRPr lang="es-ES" sz="28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02641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ángulo 3"/>
          <p:cNvSpPr/>
          <p:nvPr/>
        </p:nvSpPr>
        <p:spPr>
          <a:xfrm>
            <a:off x="179512" y="350361"/>
            <a:ext cx="9217024" cy="4662815"/>
          </a:xfrm>
          <a:prstGeom prst="rect">
            <a:avLst/>
          </a:prstGeom>
        </p:spPr>
        <p:txBody>
          <a:bodyPr wrap="square">
            <a:spAutoFit/>
          </a:bodyPr>
          <a:lstStyle/>
          <a:p>
            <a:pPr algn="just">
              <a:spcAft>
                <a:spcPts val="0"/>
              </a:spcAft>
            </a:pPr>
            <a:r>
              <a:rPr lang="es-ES" sz="2700" b="1" dirty="0">
                <a:solidFill>
                  <a:schemeClr val="bg1"/>
                </a:solidFill>
                <a:latin typeface="Avenir Book" charset="0"/>
                <a:ea typeface="Avenir Book" charset="0"/>
                <a:cs typeface="Avenir Book" charset="0"/>
              </a:rPr>
              <a:t>Mr. 13:27</a:t>
            </a:r>
            <a:r>
              <a:rPr lang="es-ES" sz="2700" dirty="0">
                <a:solidFill>
                  <a:schemeClr val="bg1"/>
                </a:solidFill>
                <a:latin typeface="Avenir Book" charset="0"/>
                <a:ea typeface="Avenir Book" charset="0"/>
                <a:cs typeface="Avenir Book" charset="0"/>
              </a:rPr>
              <a:t>  Y entonces enviará sus ángeles,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y </a:t>
            </a:r>
            <a:r>
              <a:rPr lang="es-ES" sz="2700" i="1" dirty="0">
                <a:solidFill>
                  <a:schemeClr val="bg1"/>
                </a:solidFill>
                <a:latin typeface="Avenir Book" charset="0"/>
                <a:ea typeface="Avenir Book" charset="0"/>
                <a:cs typeface="Avenir Book" charset="0"/>
              </a:rPr>
              <a:t>juntará a sus </a:t>
            </a:r>
            <a:r>
              <a:rPr lang="es-ES" sz="2700" b="1" i="1" dirty="0">
                <a:solidFill>
                  <a:schemeClr val="bg1"/>
                </a:solidFill>
                <a:latin typeface="Avenir Book" charset="0"/>
                <a:ea typeface="Avenir Book" charset="0"/>
                <a:cs typeface="Avenir Book" charset="0"/>
              </a:rPr>
              <a:t>escogidos</a:t>
            </a:r>
            <a:endParaRPr lang="es-ES" sz="2700" dirty="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p>
          <a:p>
            <a:pPr algn="just">
              <a:spcAft>
                <a:spcPts val="0"/>
              </a:spcAft>
            </a:pPr>
            <a:r>
              <a:rPr lang="es-ES" sz="2700" b="1" dirty="0" err="1">
                <a:solidFill>
                  <a:schemeClr val="bg1"/>
                </a:solidFill>
                <a:latin typeface="Avenir Book" charset="0"/>
                <a:ea typeface="Avenir Book" charset="0"/>
                <a:cs typeface="Avenir Book" charset="0"/>
              </a:rPr>
              <a:t>Lc</a:t>
            </a:r>
            <a:r>
              <a:rPr lang="es-ES" sz="2700" b="1" dirty="0">
                <a:solidFill>
                  <a:schemeClr val="bg1"/>
                </a:solidFill>
                <a:latin typeface="Avenir Book" charset="0"/>
                <a:ea typeface="Avenir Book" charset="0"/>
                <a:cs typeface="Avenir Book" charset="0"/>
              </a:rPr>
              <a:t>. 18:7</a:t>
            </a:r>
            <a:r>
              <a:rPr lang="es-ES" sz="2700" dirty="0">
                <a:solidFill>
                  <a:schemeClr val="bg1"/>
                </a:solidFill>
                <a:latin typeface="Avenir Book" charset="0"/>
                <a:ea typeface="Avenir Book" charset="0"/>
                <a:cs typeface="Avenir Book" charset="0"/>
              </a:rPr>
              <a:t>  ¿Y acaso Dios no hará justicia a </a:t>
            </a:r>
            <a:r>
              <a:rPr lang="es-ES" sz="2700" i="1" dirty="0">
                <a:solidFill>
                  <a:schemeClr val="bg1"/>
                </a:solidFill>
                <a:latin typeface="Avenir Book" charset="0"/>
                <a:ea typeface="Avenir Book" charset="0"/>
                <a:cs typeface="Avenir Book" charset="0"/>
              </a:rPr>
              <a:t>sus </a:t>
            </a:r>
            <a:r>
              <a:rPr lang="es-ES" sz="2700" b="1" i="1" dirty="0">
                <a:solidFill>
                  <a:schemeClr val="bg1"/>
                </a:solidFill>
                <a:latin typeface="Avenir Book" charset="0"/>
                <a:ea typeface="Avenir Book" charset="0"/>
                <a:cs typeface="Avenir Book" charset="0"/>
              </a:rPr>
              <a:t>escogidos</a:t>
            </a:r>
            <a:r>
              <a:rPr lang="es-ES" sz="2700" dirty="0">
                <a:solidFill>
                  <a:schemeClr val="bg1"/>
                </a:solidFill>
                <a:latin typeface="Avenir Book" charset="0"/>
                <a:ea typeface="Avenir Book" charset="0"/>
                <a:cs typeface="Avenir Book" charset="0"/>
              </a:rPr>
              <a:t>,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que </a:t>
            </a:r>
            <a:r>
              <a:rPr lang="es-ES" sz="2700" dirty="0">
                <a:solidFill>
                  <a:schemeClr val="bg1"/>
                </a:solidFill>
                <a:latin typeface="Avenir Book" charset="0"/>
                <a:ea typeface="Avenir Book" charset="0"/>
                <a:cs typeface="Avenir Book" charset="0"/>
              </a:rPr>
              <a:t>claman a él día y noche?</a:t>
            </a:r>
          </a:p>
          <a:p>
            <a:pPr algn="just">
              <a:spcAft>
                <a:spcPts val="0"/>
              </a:spcAft>
            </a:pPr>
            <a:r>
              <a:rPr lang="es-ES" sz="2700" dirty="0">
                <a:solidFill>
                  <a:schemeClr val="bg1"/>
                </a:solidFill>
                <a:latin typeface="Avenir Book" charset="0"/>
                <a:ea typeface="Avenir Book" charset="0"/>
                <a:cs typeface="Avenir Book" charset="0"/>
              </a:rPr>
              <a:t> </a:t>
            </a:r>
          </a:p>
          <a:p>
            <a:pPr algn="just">
              <a:spcAft>
                <a:spcPts val="0"/>
              </a:spcAft>
            </a:pPr>
            <a:r>
              <a:rPr lang="es-ES" sz="2700" b="1" dirty="0" err="1">
                <a:solidFill>
                  <a:schemeClr val="bg1"/>
                </a:solidFill>
                <a:latin typeface="Avenir Book" charset="0"/>
                <a:ea typeface="Avenir Book" charset="0"/>
                <a:cs typeface="Avenir Book" charset="0"/>
              </a:rPr>
              <a:t>Jn</a:t>
            </a:r>
            <a:r>
              <a:rPr lang="es-ES" sz="2700" b="1" dirty="0">
                <a:solidFill>
                  <a:schemeClr val="bg1"/>
                </a:solidFill>
                <a:latin typeface="Avenir Book" charset="0"/>
                <a:ea typeface="Avenir Book" charset="0"/>
                <a:cs typeface="Avenir Book" charset="0"/>
              </a:rPr>
              <a:t>. 15:16</a:t>
            </a:r>
            <a:r>
              <a:rPr lang="es-ES" sz="2700" dirty="0">
                <a:solidFill>
                  <a:schemeClr val="bg1"/>
                </a:solidFill>
                <a:latin typeface="Avenir Book" charset="0"/>
                <a:ea typeface="Avenir Book" charset="0"/>
                <a:cs typeface="Avenir Book" charset="0"/>
              </a:rPr>
              <a:t>  No me elegisteis vosotros a mí,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r>
              <a:rPr lang="es-ES" sz="2700" dirty="0" smtClean="0">
                <a:solidFill>
                  <a:schemeClr val="bg1"/>
                </a:solidFill>
                <a:latin typeface="Avenir Book" charset="0"/>
                <a:ea typeface="Avenir Book" charset="0"/>
                <a:cs typeface="Avenir Book" charset="0"/>
              </a:rPr>
              <a:t>                sino </a:t>
            </a:r>
            <a:r>
              <a:rPr lang="es-ES" sz="2700" dirty="0">
                <a:solidFill>
                  <a:schemeClr val="bg1"/>
                </a:solidFill>
                <a:latin typeface="Avenir Book" charset="0"/>
                <a:ea typeface="Avenir Book" charset="0"/>
                <a:cs typeface="Avenir Book" charset="0"/>
              </a:rPr>
              <a:t>que </a:t>
            </a:r>
            <a:r>
              <a:rPr lang="es-ES" sz="2700" i="1" dirty="0">
                <a:solidFill>
                  <a:schemeClr val="bg1"/>
                </a:solidFill>
                <a:latin typeface="Avenir Book" charset="0"/>
                <a:ea typeface="Avenir Book" charset="0"/>
                <a:cs typeface="Avenir Book" charset="0"/>
              </a:rPr>
              <a:t>yo os </a:t>
            </a:r>
            <a:r>
              <a:rPr lang="es-ES" sz="2700" b="1" i="1" dirty="0">
                <a:solidFill>
                  <a:schemeClr val="bg1"/>
                </a:solidFill>
                <a:latin typeface="Avenir Book" charset="0"/>
                <a:ea typeface="Avenir Book" charset="0"/>
                <a:cs typeface="Avenir Book" charset="0"/>
              </a:rPr>
              <a:t>elegí</a:t>
            </a:r>
            <a:r>
              <a:rPr lang="es-ES" sz="2700" i="1" dirty="0">
                <a:solidFill>
                  <a:schemeClr val="bg1"/>
                </a:solidFill>
                <a:latin typeface="Avenir Book" charset="0"/>
                <a:ea typeface="Avenir Book" charset="0"/>
                <a:cs typeface="Avenir Book" charset="0"/>
              </a:rPr>
              <a:t> a vosotros</a:t>
            </a:r>
            <a:endParaRPr lang="es-ES" sz="2700" dirty="0">
              <a:solidFill>
                <a:schemeClr val="bg1"/>
              </a:solidFill>
              <a:latin typeface="Avenir Book" charset="0"/>
              <a:ea typeface="Avenir Book" charset="0"/>
              <a:cs typeface="Avenir Book" charset="0"/>
            </a:endParaRPr>
          </a:p>
          <a:p>
            <a:pPr algn="just">
              <a:spcAft>
                <a:spcPts val="0"/>
              </a:spcAft>
            </a:pPr>
            <a:r>
              <a:rPr lang="es-ES" sz="2700" dirty="0">
                <a:solidFill>
                  <a:schemeClr val="bg1"/>
                </a:solidFill>
                <a:latin typeface="Avenir Book" charset="0"/>
                <a:ea typeface="Avenir Book" charset="0"/>
                <a:cs typeface="Avenir Book" charset="0"/>
              </a:rPr>
              <a:t> </a:t>
            </a:r>
          </a:p>
          <a:p>
            <a:pPr algn="just">
              <a:spcAft>
                <a:spcPts val="0"/>
              </a:spcAft>
            </a:pPr>
            <a:r>
              <a:rPr lang="es-ES" sz="2700" b="1" dirty="0" err="1">
                <a:solidFill>
                  <a:schemeClr val="bg1"/>
                </a:solidFill>
                <a:latin typeface="Avenir Book" charset="0"/>
                <a:ea typeface="Avenir Book" charset="0"/>
                <a:cs typeface="Avenir Book" charset="0"/>
              </a:rPr>
              <a:t>Hch</a:t>
            </a:r>
            <a:r>
              <a:rPr lang="es-ES" sz="2700" b="1" dirty="0">
                <a:solidFill>
                  <a:schemeClr val="bg1"/>
                </a:solidFill>
                <a:latin typeface="Avenir Book" charset="0"/>
                <a:ea typeface="Avenir Book" charset="0"/>
                <a:cs typeface="Avenir Book" charset="0"/>
              </a:rPr>
              <a:t>. 13:48</a:t>
            </a:r>
            <a:r>
              <a:rPr lang="es-ES" sz="2700" dirty="0">
                <a:solidFill>
                  <a:schemeClr val="bg1"/>
                </a:solidFill>
                <a:latin typeface="Avenir Book" charset="0"/>
                <a:ea typeface="Avenir Book" charset="0"/>
                <a:cs typeface="Avenir Book" charset="0"/>
              </a:rPr>
              <a:t> y creyeron todos los que estaban </a:t>
            </a:r>
            <a:endParaRPr lang="es-ES" sz="2700" dirty="0" smtClean="0">
              <a:solidFill>
                <a:schemeClr val="bg1"/>
              </a:solidFill>
              <a:latin typeface="Avenir Book" charset="0"/>
              <a:ea typeface="Avenir Book" charset="0"/>
              <a:cs typeface="Avenir Book" charset="0"/>
            </a:endParaRPr>
          </a:p>
          <a:p>
            <a:pPr algn="just">
              <a:spcAft>
                <a:spcPts val="0"/>
              </a:spcAft>
            </a:pPr>
            <a:r>
              <a:rPr lang="es-ES" sz="2700" b="1" i="1" dirty="0">
                <a:solidFill>
                  <a:schemeClr val="bg1"/>
                </a:solidFill>
                <a:latin typeface="Avenir Book" charset="0"/>
                <a:ea typeface="Avenir Book" charset="0"/>
                <a:cs typeface="Avenir Book" charset="0"/>
              </a:rPr>
              <a:t> </a:t>
            </a:r>
            <a:r>
              <a:rPr lang="es-ES" sz="2700" b="1" i="1" dirty="0" smtClean="0">
                <a:solidFill>
                  <a:schemeClr val="bg1"/>
                </a:solidFill>
                <a:latin typeface="Avenir Book" charset="0"/>
                <a:ea typeface="Avenir Book" charset="0"/>
                <a:cs typeface="Avenir Book" charset="0"/>
              </a:rPr>
              <a:t>                 ordenados </a:t>
            </a:r>
            <a:r>
              <a:rPr lang="es-ES" sz="2700" b="1" i="1" dirty="0">
                <a:solidFill>
                  <a:schemeClr val="bg1"/>
                </a:solidFill>
                <a:latin typeface="Avenir Book" charset="0"/>
                <a:ea typeface="Avenir Book" charset="0"/>
                <a:cs typeface="Avenir Book" charset="0"/>
              </a:rPr>
              <a:t>para vida eterna.</a:t>
            </a:r>
            <a:endParaRPr lang="es-ES" sz="27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203350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2089</Words>
  <Application>Microsoft Macintosh PowerPoint</Application>
  <PresentationFormat>Presentación en pantalla (4:3)</PresentationFormat>
  <Paragraphs>233</Paragraphs>
  <Slides>36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Avenir Book</vt:lpstr>
      <vt:lpstr>Bank Gothic</vt:lpstr>
      <vt:lpstr>Calibri</vt:lpstr>
      <vt:lpstr>Cambria</vt:lpstr>
      <vt:lpstr>Candara</vt:lpstr>
      <vt:lpstr>Georgia</vt:lpstr>
      <vt:lpstr>ＭＳ 明朝</vt:lpstr>
      <vt:lpstr>Times New Roman</vt:lpstr>
      <vt:lpstr>Wingdings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elección incondicional</dc:title>
  <dc:creator>Will</dc:creator>
  <cp:lastModifiedBy>Usuario de Microsoft Office</cp:lastModifiedBy>
  <cp:revision>154</cp:revision>
  <dcterms:created xsi:type="dcterms:W3CDTF">2013-04-19T07:33:39Z</dcterms:created>
  <dcterms:modified xsi:type="dcterms:W3CDTF">2018-04-06T19:26:02Z</dcterms:modified>
</cp:coreProperties>
</file>