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 snapToObjects="1">
      <p:cViewPr varScale="1">
        <p:scale>
          <a:sx n="71" d="100"/>
          <a:sy n="7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300" y="2521744"/>
            <a:ext cx="7774783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100"/>
            <a:ext cx="5898358" cy="571738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1" name="Imagen 3" descr="Imagen 3"/>
          <p:cNvPicPr>
            <a:picLocks noChangeAspect="1"/>
          </p:cNvPicPr>
          <p:nvPr/>
        </p:nvPicPr>
        <p:blipFill>
          <a:blip r:embed="rId2"/>
          <a:srcRect r="23297" b="9090"/>
          <a:stretch>
            <a:fillRect/>
          </a:stretch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 24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CuadroTexto 6"/>
          <p:cNvSpPr txBox="1"/>
          <p:nvPr/>
        </p:nvSpPr>
        <p:spPr>
          <a:xfrm>
            <a:off x="-217867" y="3111512"/>
            <a:ext cx="7593953" cy="480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9000"/>
            </a:pPr>
            <a:r>
              <a:t>Meditar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9000"/>
            </a:pPr>
            <a:r>
              <a:t>en la PALABRA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9000"/>
            </a:pPr>
            <a:r>
              <a:t> de Dios</a:t>
            </a:r>
          </a:p>
        </p:txBody>
      </p:sp>
      <p:sp>
        <p:nvSpPr>
          <p:cNvPr id="144" name="Rectangle 28"/>
          <p:cNvSpPr/>
          <p:nvPr/>
        </p:nvSpPr>
        <p:spPr>
          <a:xfrm>
            <a:off x="472726" y="8633184"/>
            <a:ext cx="596646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5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23" y="530120"/>
            <a:ext cx="3378898" cy="1865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Imagen 2" descr="Imagen 2"/>
          <p:cNvPicPr>
            <a:picLocks noChangeAspect="1"/>
          </p:cNvPicPr>
          <p:nvPr/>
        </p:nvPicPr>
        <p:blipFill>
          <a:blip r:embed="rId2"/>
          <a:srcRect r="23585" b="9090"/>
          <a:stretch>
            <a:fillRect/>
          </a:stretch>
        </p:blipFill>
        <p:spPr>
          <a:xfrm>
            <a:off x="5285232" y="9"/>
            <a:ext cx="13002769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 13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CuadroTexto 6"/>
          <p:cNvSpPr txBox="1"/>
          <p:nvPr/>
        </p:nvSpPr>
        <p:spPr>
          <a:xfrm>
            <a:off x="204343" y="3238975"/>
            <a:ext cx="6735390" cy="48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9200"/>
            </a:pPr>
            <a:r>
              <a:t>Acudir a las PROMESAS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9200"/>
            </a:pPr>
            <a:r>
              <a:t>de Dios</a:t>
            </a:r>
          </a:p>
        </p:txBody>
      </p:sp>
      <p:sp>
        <p:nvSpPr>
          <p:cNvPr id="151" name="Rectangle 17"/>
          <p:cNvSpPr/>
          <p:nvPr/>
        </p:nvSpPr>
        <p:spPr>
          <a:xfrm>
            <a:off x="588807" y="8846455"/>
            <a:ext cx="596646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2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57" y="565666"/>
            <a:ext cx="3389962" cy="1872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5" name="Imagen 2" descr="Imagen 2"/>
          <p:cNvPicPr>
            <a:picLocks noChangeAspect="1"/>
          </p:cNvPicPr>
          <p:nvPr/>
        </p:nvPicPr>
        <p:blipFill>
          <a:blip r:embed="rId2"/>
          <a:srcRect t="7114" r="23297" b="1978"/>
          <a:stretch>
            <a:fillRect/>
          </a:stretch>
        </p:blipFill>
        <p:spPr>
          <a:xfrm>
            <a:off x="5285231" y="10"/>
            <a:ext cx="13002770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 13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CuadroTexto 6"/>
          <p:cNvSpPr txBox="1"/>
          <p:nvPr/>
        </p:nvSpPr>
        <p:spPr>
          <a:xfrm>
            <a:off x="145186" y="3057370"/>
            <a:ext cx="7006207" cy="48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8800"/>
            </a:lvl1pPr>
          </a:lstStyle>
          <a:p>
            <a:r>
              <a:t>Maravíllarnos con la AYUDA de Dios</a:t>
            </a:r>
          </a:p>
        </p:txBody>
      </p:sp>
      <p:sp>
        <p:nvSpPr>
          <p:cNvPr id="158" name="Rectangle 17"/>
          <p:cNvSpPr/>
          <p:nvPr/>
        </p:nvSpPr>
        <p:spPr>
          <a:xfrm>
            <a:off x="471916" y="8817394"/>
            <a:ext cx="596646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9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50" y="547893"/>
            <a:ext cx="4141927" cy="2287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Rectangle 13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CuadroTexto 6"/>
          <p:cNvSpPr txBox="1"/>
          <p:nvPr/>
        </p:nvSpPr>
        <p:spPr>
          <a:xfrm>
            <a:off x="-43922" y="2571594"/>
            <a:ext cx="7497390" cy="480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8000"/>
            </a:pPr>
            <a:r>
              <a:t>Reflexionar sobre la PRESENCIA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8000"/>
            </a:pPr>
            <a:r>
              <a:t>de Dios </a:t>
            </a:r>
          </a:p>
        </p:txBody>
      </p:sp>
      <p:sp>
        <p:nvSpPr>
          <p:cNvPr id="164" name="Rectangle 17"/>
          <p:cNvSpPr/>
          <p:nvPr/>
        </p:nvSpPr>
        <p:spPr>
          <a:xfrm>
            <a:off x="257991" y="8862780"/>
            <a:ext cx="596646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0236" y="0"/>
            <a:ext cx="19688041" cy="1028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76" y="620894"/>
            <a:ext cx="4030491" cy="2225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9" name="Imagen 2" descr="Imagen 2"/>
          <p:cNvPicPr>
            <a:picLocks noChangeAspect="1"/>
          </p:cNvPicPr>
          <p:nvPr/>
        </p:nvPicPr>
        <p:blipFill>
          <a:blip r:embed="rId2"/>
          <a:srcRect l="271" t="8260" r="22616"/>
          <a:stretch>
            <a:fillRect/>
          </a:stretch>
        </p:blipFill>
        <p:spPr>
          <a:xfrm>
            <a:off x="5285231" y="10"/>
            <a:ext cx="13002770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 13"/>
          <p:cNvSpPr/>
          <p:nvPr/>
        </p:nvSpPr>
        <p:spPr>
          <a:xfrm>
            <a:off x="22693" y="0"/>
            <a:ext cx="14634902" cy="1028700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CuadroTexto 6"/>
          <p:cNvSpPr txBox="1"/>
          <p:nvPr/>
        </p:nvSpPr>
        <p:spPr>
          <a:xfrm>
            <a:off x="-228003" y="2740399"/>
            <a:ext cx="8188502" cy="480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8000"/>
            </a:pPr>
            <a:r>
              <a:t>Engrandecer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8000"/>
            </a:pPr>
            <a:r>
              <a:t>la PROTECCIÓN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8000"/>
            </a:pPr>
            <a:r>
              <a:t>de Dios </a:t>
            </a:r>
          </a:p>
        </p:txBody>
      </p:sp>
      <p:sp>
        <p:nvSpPr>
          <p:cNvPr id="172" name="Rectangle 17"/>
          <p:cNvSpPr/>
          <p:nvPr/>
        </p:nvSpPr>
        <p:spPr>
          <a:xfrm>
            <a:off x="698849" y="8181980"/>
            <a:ext cx="596646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3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965" y="745302"/>
            <a:ext cx="4224567" cy="2332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n 2" descr="Imagen 2"/>
          <p:cNvPicPr>
            <a:picLocks noChangeAspect="1"/>
          </p:cNvPicPr>
          <p:nvPr/>
        </p:nvPicPr>
        <p:blipFill>
          <a:blip r:embed="rId2">
            <a:alphaModFix amt="40000"/>
          </a:blip>
          <a:srcRect t="15730"/>
          <a:stretch>
            <a:fillRect/>
          </a:stretch>
        </p:blipFill>
        <p:spPr>
          <a:xfrm>
            <a:off x="19" y="1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CuadroTexto 4"/>
          <p:cNvSpPr txBox="1"/>
          <p:nvPr/>
        </p:nvSpPr>
        <p:spPr>
          <a:xfrm>
            <a:off x="1226931" y="2469848"/>
            <a:ext cx="15300961" cy="534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II. UN CORAZÓN 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    QUE ADORA </a:t>
            </a:r>
          </a:p>
        </p:txBody>
      </p:sp>
      <p:pic>
        <p:nvPicPr>
          <p:cNvPr id="177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292" y="232183"/>
            <a:ext cx="2696632" cy="148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0" name="Imagen 9" descr="Imagen 9"/>
          <p:cNvPicPr>
            <a:picLocks noChangeAspect="1"/>
          </p:cNvPicPr>
          <p:nvPr/>
        </p:nvPicPr>
        <p:blipFill>
          <a:blip r:embed="rId2"/>
          <a:srcRect l="32644" r="1973"/>
          <a:stretch>
            <a:fillRect/>
          </a:stretch>
        </p:blipFill>
        <p:spPr>
          <a:xfrm>
            <a:off x="20" y="10"/>
            <a:ext cx="10076260" cy="1028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75" y="21600"/>
                </a:lnTo>
                <a:lnTo>
                  <a:pt x="20373" y="21254"/>
                </a:lnTo>
                <a:cubicBezTo>
                  <a:pt x="21171" y="18215"/>
                  <a:pt x="21600" y="14985"/>
                  <a:pt x="21600" y="11635"/>
                </a:cubicBezTo>
                <a:cubicBezTo>
                  <a:pt x="21600" y="7727"/>
                  <a:pt x="21015" y="3981"/>
                  <a:pt x="19944" y="513"/>
                </a:cubicBezTo>
                <a:lnTo>
                  <a:pt x="1977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rotWithShape="0">
              <a:srgbClr val="D9D9D9">
                <a:alpha val="30000"/>
              </a:srgbClr>
            </a:outerShdw>
          </a:effectLst>
        </p:spPr>
      </p:pic>
      <p:sp>
        <p:nvSpPr>
          <p:cNvPr id="181" name="CuadroTexto 6"/>
          <p:cNvSpPr txBox="1"/>
          <p:nvPr/>
        </p:nvSpPr>
        <p:spPr>
          <a:xfrm>
            <a:off x="10301596" y="4164485"/>
            <a:ext cx="7714684" cy="52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6900" b="1"/>
            </a:pPr>
            <a:r>
              <a:t>El hombre de Dios está marcado por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6900" b="1"/>
            </a:pPr>
            <a:r>
              <a:t> la </a:t>
            </a:r>
            <a:r>
              <a:rPr>
                <a:solidFill>
                  <a:srgbClr val="FF2600"/>
                </a:solidFill>
              </a:rPr>
              <a:t>oración</a:t>
            </a:r>
            <a:r>
              <a:t>,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6900" b="1"/>
            </a:pPr>
            <a:r>
              <a:t>la </a:t>
            </a:r>
            <a:r>
              <a:rPr>
                <a:solidFill>
                  <a:srgbClr val="FF2600"/>
                </a:solidFill>
              </a:rPr>
              <a:t>alabanza</a:t>
            </a:r>
            <a:r>
              <a:t> y la </a:t>
            </a:r>
            <a:r>
              <a:rPr>
                <a:solidFill>
                  <a:srgbClr val="FF2600"/>
                </a:solidFill>
              </a:rPr>
              <a:t>adoración</a:t>
            </a:r>
            <a:r>
              <a:t> personal</a:t>
            </a:r>
          </a:p>
        </p:txBody>
      </p:sp>
      <p:pic>
        <p:nvPicPr>
          <p:cNvPr id="182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702" y="656986"/>
            <a:ext cx="4402472" cy="2431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Imagen 2" descr="Imagen 2"/>
          <p:cNvPicPr>
            <a:picLocks noChangeAspect="1"/>
          </p:cNvPicPr>
          <p:nvPr/>
        </p:nvPicPr>
        <p:blipFill>
          <a:blip r:embed="rId2"/>
          <a:srcRect t="7697" r="23297" b="1393"/>
          <a:stretch>
            <a:fillRect/>
          </a:stretch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20"/>
          <p:cNvSpPr/>
          <p:nvPr/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8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CuadroTexto 6"/>
          <p:cNvSpPr txBox="1"/>
          <p:nvPr/>
        </p:nvSpPr>
        <p:spPr>
          <a:xfrm>
            <a:off x="355924" y="4744408"/>
            <a:ext cx="11038409" cy="400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t>Desde los comienzos de la iglesia, los creyentes se han reunido para </a:t>
            </a:r>
            <a:r>
              <a:rPr>
                <a:solidFill>
                  <a:srgbClr val="AA7942"/>
                </a:solidFill>
              </a:rPr>
              <a:t>adorar a Dios</a:t>
            </a:r>
            <a:r>
              <a:t> con cantos, </a:t>
            </a:r>
            <a:r>
              <a:rPr>
                <a:solidFill>
                  <a:srgbClr val="AA7942"/>
                </a:solidFill>
              </a:rPr>
              <a:t>estudiar la Palabra</a:t>
            </a:r>
            <a:r>
              <a:t> y </a:t>
            </a:r>
            <a:r>
              <a:rPr>
                <a:solidFill>
                  <a:srgbClr val="AA7942"/>
                </a:solidFill>
              </a:rPr>
              <a:t>celebrar la resurrección</a:t>
            </a:r>
            <a:r>
              <a:t> del Señor. </a:t>
            </a:r>
          </a:p>
        </p:txBody>
      </p:sp>
      <p:pic>
        <p:nvPicPr>
          <p:cNvPr id="188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36" y="667929"/>
            <a:ext cx="4609404" cy="2545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1"/>
          <p:cNvSpPr/>
          <p:nvPr/>
        </p:nvSpPr>
        <p:spPr>
          <a:xfrm>
            <a:off x="-1" y="0"/>
            <a:ext cx="1828343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CuadroTexto 6"/>
          <p:cNvSpPr txBox="1"/>
          <p:nvPr/>
        </p:nvSpPr>
        <p:spPr>
          <a:xfrm>
            <a:off x="229060" y="2824935"/>
            <a:ext cx="7952538" cy="727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5700" b="1"/>
            </a:lvl1pPr>
          </a:lstStyle>
          <a:p>
            <a:r>
              <a:t>NO ES responsabilidad de tu esposa hacer que vayas a la iglesia. Es tu responsabilidad como esposo, padre y el líder espiritual de tu familia según lo dispuso Dios. </a:t>
            </a:r>
          </a:p>
        </p:txBody>
      </p:sp>
      <p:pic>
        <p:nvPicPr>
          <p:cNvPr id="192" name="Imagen 2" descr="Imagen 2"/>
          <p:cNvPicPr>
            <a:picLocks noChangeAspect="1"/>
          </p:cNvPicPr>
          <p:nvPr/>
        </p:nvPicPr>
        <p:blipFill>
          <a:blip r:embed="rId2"/>
          <a:srcRect l="33048"/>
          <a:stretch>
            <a:fillRect/>
          </a:stretch>
        </p:blipFill>
        <p:spPr>
          <a:xfrm>
            <a:off x="7967661" y="10"/>
            <a:ext cx="10318053" cy="1028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3456" y="0"/>
                </a:moveTo>
                <a:lnTo>
                  <a:pt x="3119" y="619"/>
                </a:lnTo>
                <a:cubicBezTo>
                  <a:pt x="2507" y="1805"/>
                  <a:pt x="1993" y="3042"/>
                  <a:pt x="1554" y="4318"/>
                </a:cubicBezTo>
                <a:cubicBezTo>
                  <a:pt x="870" y="6322"/>
                  <a:pt x="398" y="8392"/>
                  <a:pt x="145" y="10493"/>
                </a:cubicBezTo>
                <a:cubicBezTo>
                  <a:pt x="13" y="11569"/>
                  <a:pt x="-45" y="12642"/>
                  <a:pt x="38" y="13724"/>
                </a:cubicBezTo>
                <a:cubicBezTo>
                  <a:pt x="137" y="14989"/>
                  <a:pt x="285" y="16245"/>
                  <a:pt x="537" y="17489"/>
                </a:cubicBezTo>
                <a:cubicBezTo>
                  <a:pt x="814" y="18862"/>
                  <a:pt x="1192" y="20204"/>
                  <a:pt x="1690" y="21507"/>
                </a:cubicBezTo>
                <a:lnTo>
                  <a:pt x="1730" y="21600"/>
                </a:lnTo>
                <a:lnTo>
                  <a:pt x="1895" y="21600"/>
                </a:lnTo>
                <a:lnTo>
                  <a:pt x="1873" y="21548"/>
                </a:lnTo>
                <a:cubicBezTo>
                  <a:pt x="1598" y="20832"/>
                  <a:pt x="1357" y="20097"/>
                  <a:pt x="1146" y="19347"/>
                </a:cubicBezTo>
                <a:cubicBezTo>
                  <a:pt x="963" y="18694"/>
                  <a:pt x="827" y="18027"/>
                  <a:pt x="670" y="17367"/>
                </a:cubicBezTo>
                <a:cubicBezTo>
                  <a:pt x="666" y="17332"/>
                  <a:pt x="664" y="17296"/>
                  <a:pt x="664" y="17261"/>
                </a:cubicBezTo>
                <a:cubicBezTo>
                  <a:pt x="779" y="17662"/>
                  <a:pt x="871" y="18015"/>
                  <a:pt x="979" y="18363"/>
                </a:cubicBezTo>
                <a:cubicBezTo>
                  <a:pt x="1262" y="19270"/>
                  <a:pt x="1589" y="20152"/>
                  <a:pt x="1960" y="21009"/>
                </a:cubicBezTo>
                <a:lnTo>
                  <a:pt x="2235" y="21600"/>
                </a:lnTo>
                <a:lnTo>
                  <a:pt x="21555" y="21600"/>
                </a:lnTo>
                <a:lnTo>
                  <a:pt x="21555" y="0"/>
                </a:lnTo>
                <a:lnTo>
                  <a:pt x="3846" y="0"/>
                </a:lnTo>
                <a:lnTo>
                  <a:pt x="3545" y="468"/>
                </a:lnTo>
                <a:cubicBezTo>
                  <a:pt x="3132" y="1151"/>
                  <a:pt x="2756" y="1857"/>
                  <a:pt x="2414" y="2583"/>
                </a:cubicBezTo>
                <a:cubicBezTo>
                  <a:pt x="2398" y="2625"/>
                  <a:pt x="2371" y="2663"/>
                  <a:pt x="2335" y="2692"/>
                </a:cubicBezTo>
                <a:cubicBezTo>
                  <a:pt x="2381" y="2582"/>
                  <a:pt x="2426" y="2473"/>
                  <a:pt x="2473" y="2363"/>
                </a:cubicBezTo>
                <a:cubicBezTo>
                  <a:pt x="2664" y="1918"/>
                  <a:pt x="2866" y="1478"/>
                  <a:pt x="3080" y="1045"/>
                </a:cubicBezTo>
                <a:lnTo>
                  <a:pt x="3637" y="0"/>
                </a:lnTo>
                <a:lnTo>
                  <a:pt x="345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Imagen 9" descr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37" y="110635"/>
            <a:ext cx="4081149" cy="2253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n 2" descr="Imagen 2"/>
          <p:cNvPicPr>
            <a:picLocks noChangeAspect="1"/>
          </p:cNvPicPr>
          <p:nvPr/>
        </p:nvPicPr>
        <p:blipFill>
          <a:blip r:embed="rId2">
            <a:alphaModFix amt="40000"/>
          </a:blip>
          <a:srcRect t="15730"/>
          <a:stretch>
            <a:fillRect/>
          </a:stretch>
        </p:blipFill>
        <p:spPr>
          <a:xfrm>
            <a:off x="19" y="1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CuadroTexto 4"/>
          <p:cNvSpPr txBox="1"/>
          <p:nvPr/>
        </p:nvSpPr>
        <p:spPr>
          <a:xfrm>
            <a:off x="1333566" y="1998750"/>
            <a:ext cx="15300962" cy="534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III. UN CORAZÓN  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     QUE SIRVE </a:t>
            </a:r>
          </a:p>
        </p:txBody>
      </p:sp>
      <p:pic>
        <p:nvPicPr>
          <p:cNvPr id="197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6224" y="316046"/>
            <a:ext cx="2779108" cy="1534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ángulo 5"/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7" name="Imagen 4" descr="Imagen 4"/>
          <p:cNvPicPr>
            <a:picLocks noChangeAspect="1"/>
          </p:cNvPicPr>
          <p:nvPr/>
        </p:nvPicPr>
        <p:blipFill>
          <a:blip r:embed="rId2"/>
          <a:srcRect l="13184" r="32404"/>
          <a:stretch>
            <a:fillRect/>
          </a:stretch>
        </p:blipFill>
        <p:spPr>
          <a:xfrm>
            <a:off x="-12511" y="-23315"/>
            <a:ext cx="8428182" cy="1032680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uadroTexto 6"/>
          <p:cNvSpPr txBox="1"/>
          <p:nvPr/>
        </p:nvSpPr>
        <p:spPr>
          <a:xfrm>
            <a:off x="9397181" y="1800367"/>
            <a:ext cx="9890761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PRIMERA PARTE</a:t>
            </a:r>
          </a:p>
          <a:p>
            <a:pPr>
              <a:defRPr sz="6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 </a:t>
            </a:r>
          </a:p>
        </p:txBody>
      </p:sp>
      <p:pic>
        <p:nvPicPr>
          <p:cNvPr id="109" name="Gráfico 8" descr="Gráfico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718" y="3645527"/>
            <a:ext cx="2185656" cy="232575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CuadroTexto 9"/>
          <p:cNvSpPr txBox="1"/>
          <p:nvPr/>
        </p:nvSpPr>
        <p:spPr>
          <a:xfrm>
            <a:off x="9144000" y="6408912"/>
            <a:ext cx="8553967" cy="415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8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LA BÚSQUEDA</a:t>
            </a:r>
          </a:p>
          <a:p>
            <a:pPr algn="ctr">
              <a:lnSpc>
                <a:spcPct val="150000"/>
              </a:lnSpc>
              <a:defRPr sz="8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DE DIOS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92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" name="Imagen 3" descr="Imagen 3"/>
          <p:cNvPicPr>
            <a:picLocks noChangeAspect="1"/>
          </p:cNvPicPr>
          <p:nvPr/>
        </p:nvPicPr>
        <p:blipFill>
          <a:blip r:embed="rId2"/>
          <a:srcRect t="31162" r="9090" b="20830"/>
          <a:stretch>
            <a:fillRect/>
          </a:stretch>
        </p:blipFill>
        <p:spPr>
          <a:xfrm>
            <a:off x="5285232" y="10"/>
            <a:ext cx="13002769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Rectangle 18"/>
          <p:cNvSpPr/>
          <p:nvPr/>
        </p:nvSpPr>
        <p:spPr>
          <a:xfrm>
            <a:off x="3" y="0"/>
            <a:ext cx="14008810" cy="10287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4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CuadroTexto 6"/>
          <p:cNvSpPr txBox="1"/>
          <p:nvPr/>
        </p:nvSpPr>
        <p:spPr>
          <a:xfrm>
            <a:off x="721542" y="1563414"/>
            <a:ext cx="12269118" cy="459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7500">
                <a:solidFill>
                  <a:srgbClr val="FFFFFF"/>
                </a:solidFill>
              </a:defRPr>
            </a:pP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defRPr sz="7500">
                <a:solidFill>
                  <a:srgbClr val="FFFFFF"/>
                </a:solidFill>
              </a:defRPr>
            </a:pPr>
            <a:r>
              <a:rPr dirty="0"/>
              <a:t>Un </a:t>
            </a:r>
            <a:r>
              <a:rPr dirty="0" err="1"/>
              <a:t>corazón</a:t>
            </a:r>
            <a:r>
              <a:rPr dirty="0"/>
              <a:t> OBEDIENTE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7500">
                <a:solidFill>
                  <a:srgbClr val="FFFFFF"/>
                </a:solidFill>
              </a:defRPr>
            </a:pPr>
            <a:r>
              <a:rPr dirty="0"/>
              <a:t>Un </a:t>
            </a:r>
            <a:r>
              <a:rPr dirty="0" err="1"/>
              <a:t>corazón</a:t>
            </a:r>
            <a:r>
              <a:rPr dirty="0"/>
              <a:t> que ORA</a:t>
            </a:r>
          </a:p>
        </p:txBody>
      </p:sp>
      <p:sp>
        <p:nvSpPr>
          <p:cNvPr id="120" name="Rectangle 22"/>
          <p:cNvSpPr/>
          <p:nvPr/>
        </p:nvSpPr>
        <p:spPr>
          <a:xfrm>
            <a:off x="721542" y="6820379"/>
            <a:ext cx="5966462" cy="27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1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75" y="7508646"/>
            <a:ext cx="3543876" cy="1957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n 2" descr="Imagen 2"/>
          <p:cNvPicPr>
            <a:picLocks noChangeAspect="1"/>
          </p:cNvPicPr>
          <p:nvPr/>
        </p:nvPicPr>
        <p:blipFill>
          <a:blip r:embed="rId2">
            <a:alphaModFix amt="40000"/>
          </a:blip>
          <a:srcRect t="15730"/>
          <a:stretch>
            <a:fillRect/>
          </a:stretch>
        </p:blipFill>
        <p:spPr>
          <a:xfrm>
            <a:off x="-12033" y="-14037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CuadroTexto 4"/>
          <p:cNvSpPr txBox="1"/>
          <p:nvPr/>
        </p:nvSpPr>
        <p:spPr>
          <a:xfrm>
            <a:off x="1481487" y="2300884"/>
            <a:ext cx="15300962" cy="534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I. UN CORAZÓN 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17300">
                <a:ln w="22225" cap="flat">
                  <a:solidFill>
                    <a:srgbClr val="FFFFFF"/>
                  </a:solidFill>
                  <a:prstDash val="solid"/>
                  <a:miter lim="800000"/>
                </a:ln>
                <a:noFill/>
              </a:defRPr>
            </a:pPr>
            <a:r>
              <a:t>   QUE ALABA </a:t>
            </a:r>
          </a:p>
        </p:txBody>
      </p:sp>
      <p:pic>
        <p:nvPicPr>
          <p:cNvPr id="125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65" y="-308972"/>
            <a:ext cx="3962400" cy="175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“Alabaré a Jehová y cantaré al nombre de Jehová el Altísimo” (Sal. 7:17)"/>
          <p:cNvSpPr txBox="1"/>
          <p:nvPr/>
        </p:nvSpPr>
        <p:spPr>
          <a:xfrm>
            <a:off x="792352" y="1404082"/>
            <a:ext cx="17814409" cy="140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R="331470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r>
              <a:rPr dirty="0"/>
              <a:t>“</a:t>
            </a:r>
            <a:r>
              <a:rPr dirty="0" err="1"/>
              <a:t>Alabaré</a:t>
            </a:r>
            <a:r>
              <a:rPr dirty="0"/>
              <a:t> a </a:t>
            </a:r>
            <a:r>
              <a:rPr dirty="0" err="1"/>
              <a:t>Jehová</a:t>
            </a:r>
            <a:r>
              <a:rPr dirty="0"/>
              <a:t> y </a:t>
            </a:r>
            <a:r>
              <a:rPr dirty="0" err="1"/>
              <a:t>cantaré</a:t>
            </a:r>
            <a:r>
              <a:rPr dirty="0"/>
              <a:t> al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Jehová</a:t>
            </a:r>
            <a:r>
              <a:rPr dirty="0"/>
              <a:t> el </a:t>
            </a:r>
            <a:r>
              <a:rPr dirty="0" err="1"/>
              <a:t>Altísimo</a:t>
            </a:r>
            <a:r>
              <a:rPr dirty="0"/>
              <a:t>” (Sal. 7:17) </a:t>
            </a:r>
          </a:p>
        </p:txBody>
      </p:sp>
      <p:sp>
        <p:nvSpPr>
          <p:cNvPr id="129" name="“Cantad a Jehová vosotros sus santos, y celebrad la memoria de su santidad (Sal. 30:4)…"/>
          <p:cNvSpPr txBox="1"/>
          <p:nvPr/>
        </p:nvSpPr>
        <p:spPr>
          <a:xfrm>
            <a:off x="648917" y="3396064"/>
            <a:ext cx="16703296" cy="6418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R="331470" algn="just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r>
              <a:rPr dirty="0"/>
              <a:t>“</a:t>
            </a:r>
            <a:r>
              <a:rPr dirty="0" err="1"/>
              <a:t>Cantad</a:t>
            </a:r>
            <a:r>
              <a:rPr dirty="0"/>
              <a:t> a </a:t>
            </a:r>
            <a:r>
              <a:rPr dirty="0" err="1"/>
              <a:t>Jehová</a:t>
            </a:r>
            <a:r>
              <a:rPr dirty="0"/>
              <a:t> </a:t>
            </a:r>
            <a:r>
              <a:rPr dirty="0" err="1"/>
              <a:t>vosotros</a:t>
            </a:r>
            <a:r>
              <a:rPr dirty="0"/>
              <a:t> sus santos, y </a:t>
            </a:r>
            <a:r>
              <a:rPr dirty="0" err="1"/>
              <a:t>celebrad</a:t>
            </a:r>
            <a:r>
              <a:rPr dirty="0"/>
              <a:t> la </a:t>
            </a:r>
            <a:r>
              <a:rPr dirty="0" err="1"/>
              <a:t>memoria</a:t>
            </a:r>
            <a:r>
              <a:rPr dirty="0"/>
              <a:t> de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santidad</a:t>
            </a:r>
            <a:r>
              <a:rPr dirty="0"/>
              <a:t> (Sal. 30:4) </a:t>
            </a:r>
          </a:p>
          <a:p>
            <a:pPr marR="331470" algn="just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endParaRPr dirty="0"/>
          </a:p>
          <a:p>
            <a:pPr marR="331470" algn="just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r>
              <a:rPr dirty="0" err="1"/>
              <a:t>Alegraos</a:t>
            </a:r>
            <a:r>
              <a:rPr dirty="0"/>
              <a:t>, oh </a:t>
            </a:r>
            <a:r>
              <a:rPr dirty="0" err="1"/>
              <a:t>justos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Jehová</a:t>
            </a:r>
            <a:r>
              <a:rPr dirty="0"/>
              <a:t>; </a:t>
            </a:r>
            <a:r>
              <a:rPr dirty="0" err="1"/>
              <a:t>en</a:t>
            </a:r>
            <a:r>
              <a:rPr dirty="0"/>
              <a:t> los </a:t>
            </a:r>
            <a:r>
              <a:rPr dirty="0" err="1"/>
              <a:t>íntegros</a:t>
            </a:r>
            <a:r>
              <a:rPr dirty="0"/>
              <a:t> es hermosa la </a:t>
            </a:r>
            <a:r>
              <a:rPr dirty="0" err="1"/>
              <a:t>alabanza</a:t>
            </a:r>
            <a:r>
              <a:rPr dirty="0"/>
              <a:t> (Sal. 33:1) </a:t>
            </a:r>
          </a:p>
          <a:p>
            <a:pPr marR="331470" algn="just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endParaRPr dirty="0"/>
          </a:p>
          <a:p>
            <a:pPr marR="331470" algn="just" defTabSz="449580">
              <a:lnSpc>
                <a:spcPct val="120000"/>
              </a:lnSpc>
              <a:defRPr sz="4700">
                <a:latin typeface="Gotham-Book"/>
                <a:ea typeface="Gotham-Book"/>
                <a:cs typeface="Gotham-Book"/>
                <a:sym typeface="Gotham-Book"/>
              </a:defRPr>
            </a:pPr>
            <a:r>
              <a:rPr dirty="0" err="1"/>
              <a:t>Bendeciré</a:t>
            </a:r>
            <a:r>
              <a:rPr dirty="0"/>
              <a:t> a </a:t>
            </a:r>
            <a:r>
              <a:rPr dirty="0" err="1"/>
              <a:t>Jehová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</a:t>
            </a:r>
            <a:r>
              <a:rPr dirty="0" err="1"/>
              <a:t>tiempo</a:t>
            </a:r>
            <a:r>
              <a:rPr dirty="0"/>
              <a:t>;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alabanza</a:t>
            </a:r>
            <a:r>
              <a:rPr dirty="0"/>
              <a:t> </a:t>
            </a:r>
            <a:r>
              <a:rPr dirty="0" err="1"/>
              <a:t>estará</a:t>
            </a:r>
            <a:r>
              <a:rPr dirty="0"/>
              <a:t> de continuo </a:t>
            </a:r>
            <a:r>
              <a:rPr dirty="0" err="1"/>
              <a:t>en</a:t>
            </a:r>
            <a:r>
              <a:rPr dirty="0"/>
              <a:t> mi boca (Sal. 34:1)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92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4" name="Imagen 2" descr="Imagen 2"/>
          <p:cNvPicPr>
            <a:picLocks noChangeAspect="1"/>
          </p:cNvPicPr>
          <p:nvPr/>
        </p:nvPicPr>
        <p:blipFill>
          <a:blip r:embed="rId2"/>
          <a:srcRect t="2798" r="23297" b="6292"/>
          <a:stretch>
            <a:fillRect/>
          </a:stretch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3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CuadroTexto 6"/>
          <p:cNvSpPr txBox="1"/>
          <p:nvPr/>
        </p:nvSpPr>
        <p:spPr>
          <a:xfrm>
            <a:off x="559819" y="3211987"/>
            <a:ext cx="5934457" cy="48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8700"/>
            </a:pPr>
            <a:r>
              <a:t>Meditar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8700"/>
            </a:pPr>
            <a:r>
              <a:t>en el PODER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8700"/>
            </a:pPr>
            <a:r>
              <a:t>de Dios </a:t>
            </a:r>
          </a:p>
        </p:txBody>
      </p:sp>
      <p:sp>
        <p:nvSpPr>
          <p:cNvPr id="137" name="Rectangle 17"/>
          <p:cNvSpPr/>
          <p:nvPr/>
        </p:nvSpPr>
        <p:spPr>
          <a:xfrm>
            <a:off x="543816" y="8739820"/>
            <a:ext cx="5966462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8" name="Imagen 9" descr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33" y="673258"/>
            <a:ext cx="3932421" cy="2171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Macintosh PowerPoint</Application>
  <PresentationFormat>Personalizado</PresentationFormat>
  <Paragraphs>38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Gotham Bold</vt:lpstr>
      <vt:lpstr>Gotham-Book</vt:lpstr>
      <vt:lpstr>Montserrat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moisespeinadodiaz@gmail.com</cp:lastModifiedBy>
  <cp:revision>1</cp:revision>
  <dcterms:modified xsi:type="dcterms:W3CDTF">2021-07-16T10:17:01Z</dcterms:modified>
</cp:coreProperties>
</file>