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19"/>
  </p:notesMasterIdLst>
  <p:handoutMasterIdLst>
    <p:handoutMasterId r:id="rId20"/>
  </p:handoutMasterIdLst>
  <p:sldIdLst>
    <p:sldId id="520" r:id="rId2"/>
    <p:sldId id="522" r:id="rId3"/>
    <p:sldId id="537" r:id="rId4"/>
    <p:sldId id="566" r:id="rId5"/>
    <p:sldId id="578" r:id="rId6"/>
    <p:sldId id="655" r:id="rId7"/>
    <p:sldId id="656" r:id="rId8"/>
    <p:sldId id="631" r:id="rId9"/>
    <p:sldId id="632" r:id="rId10"/>
    <p:sldId id="627" r:id="rId11"/>
    <p:sldId id="633" r:id="rId12"/>
    <p:sldId id="630" r:id="rId13"/>
    <p:sldId id="634" r:id="rId14"/>
    <p:sldId id="635" r:id="rId15"/>
    <p:sldId id="636" r:id="rId16"/>
    <p:sldId id="637" r:id="rId17"/>
    <p:sldId id="638" r:id="rId18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viar Dreams" panose="020B0402020204020504" pitchFamily="34" charset="0"/>
      <p:regular r:id="rId25"/>
      <p:bold r:id="rId26"/>
      <p:italic r:id="rId27"/>
      <p:boldItalic r:id="rId28"/>
    </p:embeddedFont>
    <p:embeddedFont>
      <p:font typeface="Montserrat Light" panose="00000400000000000000" pitchFamily="2" charset="0"/>
      <p:regular r:id="rId2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Perez" initials="RP" lastIdx="1" clrIdx="0">
    <p:extLst>
      <p:ext uri="{19B8F6BF-5375-455C-9EA6-DF929625EA0E}">
        <p15:presenceInfo xmlns:p15="http://schemas.microsoft.com/office/powerpoint/2012/main" userId="9eea1d4fce98e8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4E9"/>
    <a:srgbClr val="E626CF"/>
    <a:srgbClr val="9F349A"/>
    <a:srgbClr val="9D3297"/>
    <a:srgbClr val="649E2E"/>
    <a:srgbClr val="FFFFFF"/>
    <a:srgbClr val="F3AA88"/>
    <a:srgbClr val="A07F6B"/>
    <a:srgbClr val="8DD2E7"/>
    <a:srgbClr val="FEC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2" autoAdjust="0"/>
  </p:normalViewPr>
  <p:slideViewPr>
    <p:cSldViewPr>
      <p:cViewPr>
        <p:scale>
          <a:sx n="30" d="100"/>
          <a:sy n="30" d="100"/>
        </p:scale>
        <p:origin x="918" y="1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9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20/11/2021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20/11/2021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9E3E3-E94F-4DB1-BA53-62D99B05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30983"/>
            <a:ext cx="6868886" cy="10303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9E0EDA-849C-4077-ABA4-339D3961C667}"/>
              </a:ext>
            </a:extLst>
          </p:cNvPr>
          <p:cNvSpPr txBox="1"/>
          <p:nvPr/>
        </p:nvSpPr>
        <p:spPr>
          <a:xfrm>
            <a:off x="8288620" y="4674297"/>
            <a:ext cx="9448800" cy="219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b="1" dirty="0">
                <a:effectLst/>
                <a:latin typeface="Caviar Dreams" panose="020B0402020204020504" pitchFamily="34" charset="0"/>
                <a:ea typeface="Arial Unicode MS"/>
              </a:rPr>
              <a:t>CURSO DE </a:t>
            </a:r>
          </a:p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rgbClr val="0080B8"/>
                </a:solidFill>
                <a:effectLst/>
                <a:latin typeface="Caviar Dreams" panose="020B0402020204020504" pitchFamily="34" charset="0"/>
                <a:ea typeface="Arial Unicode MS"/>
              </a:rPr>
              <a:t>CONSEJERÍA </a:t>
            </a:r>
            <a:r>
              <a:rPr lang="es-ES" sz="6600" dirty="0">
                <a:solidFill>
                  <a:srgbClr val="0080B8"/>
                </a:solidFill>
                <a:latin typeface="Caviar Dreams" panose="020B0402020204020504" pitchFamily="34" charset="0"/>
                <a:ea typeface="Arial Unicode MS"/>
              </a:rPr>
              <a:t>BÍBLICA</a:t>
            </a:r>
            <a:endParaRPr lang="es-ES" sz="6600" dirty="0">
              <a:solidFill>
                <a:srgbClr val="0080B8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CFB529-83A3-4BB8-AD9D-E2597EF46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57" y="1559916"/>
            <a:ext cx="2950326" cy="1629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DE9ABC-C64E-45BE-91CC-6EB5F4BC8EAC}"/>
              </a:ext>
            </a:extLst>
          </p:cNvPr>
          <p:cNvSpPr txBox="1"/>
          <p:nvPr/>
        </p:nvSpPr>
        <p:spPr>
          <a:xfrm>
            <a:off x="8288621" y="8833706"/>
            <a:ext cx="9448800" cy="1034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dirty="0">
                <a:latin typeface="Caviar Dreams" panose="020B0402020204020504" pitchFamily="34" charset="0"/>
                <a:ea typeface="Arial Unicode MS"/>
              </a:rPr>
              <a:t>Pastor Moisés Peinado</a:t>
            </a:r>
            <a:endParaRPr lang="es-ES" sz="6000" dirty="0"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399206-64E9-41D0-B5DE-BC57BFEBD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416169"/>
            <a:ext cx="1287869" cy="12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E8897BB-8653-4760-AB3B-2F5415932980}"/>
              </a:ext>
            </a:extLst>
          </p:cNvPr>
          <p:cNvSpPr/>
          <p:nvPr/>
        </p:nvSpPr>
        <p:spPr>
          <a:xfrm>
            <a:off x="0" y="1395591"/>
            <a:ext cx="8728258" cy="88914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EAEF32-B486-415F-865F-F017E3422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34815"/>
          <a:stretch/>
        </p:blipFill>
        <p:spPr>
          <a:xfrm>
            <a:off x="637829" y="509913"/>
            <a:ext cx="8728259" cy="92055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3558EF-9C24-4E14-B3D9-23D6548784B3}"/>
              </a:ext>
            </a:extLst>
          </p:cNvPr>
          <p:cNvSpPr txBox="1"/>
          <p:nvPr/>
        </p:nvSpPr>
        <p:spPr>
          <a:xfrm>
            <a:off x="9482272" y="2095500"/>
            <a:ext cx="8763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“El </a:t>
            </a:r>
            <a:r>
              <a:rPr lang="es-ES" sz="5400" b="1" dirty="0">
                <a:solidFill>
                  <a:srgbClr val="D2A482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evangelio</a:t>
            </a:r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cuando se cree </a:t>
            </a:r>
          </a:p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se entiende de verdad nos ayuda a salir </a:t>
            </a:r>
          </a:p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la situación </a:t>
            </a:r>
          </a:p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tan extrema en la que </a:t>
            </a:r>
          </a:p>
          <a:p>
            <a:pPr algn="ctr"/>
            <a:r>
              <a:rPr lang="es-ES" sz="5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 encuentra nuestro corazón.”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5C8321-3562-4D4E-BFB9-93B1F28B8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82100"/>
            <a:ext cx="973395" cy="9733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D8F6AC-A93A-429A-AB0B-C1CD533C0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29" y="108018"/>
            <a:ext cx="1762670" cy="9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9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1002AA-B7B4-442F-9F8D-BBDAFF09F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7239000" y="460593"/>
            <a:ext cx="970344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“Por medio del Evangelio fundamentamos </a:t>
            </a:r>
          </a:p>
          <a:p>
            <a:pPr algn="ctr"/>
            <a:r>
              <a:rPr lang="es-ES" sz="5400" b="1" dirty="0">
                <a:solidFill>
                  <a:srgbClr val="FF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nuestra identidad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 en lo que nosotros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hemos alcanzado,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sino en lo que se alcanzó para nosotros en </a:t>
            </a:r>
          </a:p>
          <a:p>
            <a:pPr algn="ctr"/>
            <a:r>
              <a:rPr lang="es-ES" sz="5400" b="1" dirty="0">
                <a:solidFill>
                  <a:srgbClr val="FFD7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CRISTO</a:t>
            </a:r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.”</a:t>
            </a:r>
            <a:endParaRPr lang="es-ES" sz="54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7" y="314333"/>
            <a:ext cx="2397503" cy="13239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DB5B07-D434-4925-9C46-05369CDB4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6" y="8900373"/>
            <a:ext cx="1072294" cy="10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CB5DF50-87D6-4596-A418-0AE4BE9BDF41}"/>
              </a:ext>
            </a:extLst>
          </p:cNvPr>
          <p:cNvSpPr/>
          <p:nvPr/>
        </p:nvSpPr>
        <p:spPr>
          <a:xfrm>
            <a:off x="282880" y="1207158"/>
            <a:ext cx="6226779" cy="90798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8381997" y="3086100"/>
            <a:ext cx="8763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8FAAD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“La clave es pensar menos en nosotros </a:t>
            </a:r>
          </a:p>
          <a:p>
            <a:pPr algn="ctr"/>
            <a:r>
              <a:rPr lang="es-ES" sz="6000" b="1" dirty="0">
                <a:solidFill>
                  <a:srgbClr val="8FAAD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más en lo que Cristo </a:t>
            </a:r>
            <a:r>
              <a:rPr lang="es-ES" sz="6000" b="1" dirty="0">
                <a:solidFill>
                  <a:schemeClr val="tx2">
                    <a:lumMod val="7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ha hecho por nosotros</a:t>
            </a:r>
            <a:r>
              <a:rPr lang="es-ES" sz="6000" b="1" dirty="0">
                <a:solidFill>
                  <a:srgbClr val="8FAAD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.”</a:t>
            </a:r>
            <a:endParaRPr lang="es-ES" sz="6000" dirty="0">
              <a:solidFill>
                <a:srgbClr val="8FAADC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49" y="1207158"/>
            <a:ext cx="2368968" cy="13082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435" y="8692243"/>
            <a:ext cx="2524125" cy="6286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DBAA1C-1927-417D-B16A-171188736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3" y="473416"/>
            <a:ext cx="6226778" cy="93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27803EC-CE8E-4D4A-BA46-702DC586B79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D1888-4251-4947-A328-19A986A94418}"/>
              </a:ext>
            </a:extLst>
          </p:cNvPr>
          <p:cNvSpPr txBox="1"/>
          <p:nvPr/>
        </p:nvSpPr>
        <p:spPr>
          <a:xfrm>
            <a:off x="9448800" y="2095500"/>
            <a:ext cx="805158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única forma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asombrarnos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que Dios, a través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su Espíritu,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abra nuestros ojos para poder ver nuestra </a:t>
            </a:r>
            <a:r>
              <a:rPr lang="es-ES" sz="5400" b="1" dirty="0">
                <a:solidFill>
                  <a:srgbClr val="00B0F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pobreza</a:t>
            </a:r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y para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poder ver su </a:t>
            </a:r>
            <a:r>
              <a:rPr lang="es-ES" sz="5400" b="1" dirty="0">
                <a:solidFill>
                  <a:srgbClr val="00B0F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belleza</a:t>
            </a:r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es-ES" sz="54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E3D94B-6E0C-4E5D-9E59-294577E6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858000" cy="10287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ED460C-DC0F-4E3E-B348-8AF912C04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260" y="644307"/>
            <a:ext cx="2312665" cy="12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5D28F40-9F3C-4698-926A-0C405042F549}"/>
              </a:ext>
            </a:extLst>
          </p:cNvPr>
          <p:cNvSpPr/>
          <p:nvPr/>
        </p:nvSpPr>
        <p:spPr>
          <a:xfrm>
            <a:off x="8060899" y="943109"/>
            <a:ext cx="10227101" cy="8013734"/>
          </a:xfrm>
          <a:prstGeom prst="rect">
            <a:avLst/>
          </a:prstGeom>
          <a:solidFill>
            <a:srgbClr val="A07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-312689" y="3426201"/>
            <a:ext cx="7772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A07F6B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“Cambiar </a:t>
            </a:r>
          </a:p>
          <a:p>
            <a:pPr algn="ctr"/>
            <a:r>
              <a:rPr lang="es-ES" sz="6000" b="1" dirty="0">
                <a:solidFill>
                  <a:srgbClr val="A07F6B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nuestra identidad es un </a:t>
            </a:r>
            <a:r>
              <a:rPr lang="es-ES" sz="6000" b="1" dirty="0">
                <a:solidFill>
                  <a:srgbClr val="00B0F0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PROCESO </a:t>
            </a:r>
          </a:p>
          <a:p>
            <a:pPr algn="ctr"/>
            <a:r>
              <a:rPr lang="es-ES" sz="6000" b="1" dirty="0">
                <a:solidFill>
                  <a:srgbClr val="A07F6B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 un </a:t>
            </a:r>
            <a:r>
              <a:rPr lang="es-ES" sz="6000" b="1" dirty="0">
                <a:solidFill>
                  <a:srgbClr val="00B0F0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EVENTO</a:t>
            </a:r>
            <a:r>
              <a:rPr lang="es-ES" sz="6000" b="1" dirty="0">
                <a:solidFill>
                  <a:srgbClr val="A07F6B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.” </a:t>
            </a:r>
            <a:endParaRPr lang="es-ES" sz="6000" dirty="0">
              <a:solidFill>
                <a:srgbClr val="A07F6B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3" y="1013246"/>
            <a:ext cx="2649975" cy="14633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0000F-DA67-498E-B299-8F21D807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33" y="8161419"/>
            <a:ext cx="3590554" cy="8008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91BB44-EF3E-4B94-BB99-1EBD4F794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10" y="1396966"/>
            <a:ext cx="10447289" cy="80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E30A67-16DA-4A94-9826-4EF32EFA3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" b="385"/>
          <a:stretch/>
        </p:blipFill>
        <p:spPr>
          <a:xfrm>
            <a:off x="0" y="-5443"/>
            <a:ext cx="18288000" cy="102924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AD93B4-743F-4100-9500-82E1D9108AE2}"/>
              </a:ext>
            </a:extLst>
          </p:cNvPr>
          <p:cNvSpPr txBox="1"/>
          <p:nvPr/>
        </p:nvSpPr>
        <p:spPr>
          <a:xfrm>
            <a:off x="9372600" y="1285876"/>
            <a:ext cx="8305800" cy="7709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“Vivir a la luz</a:t>
            </a:r>
          </a:p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de quienes somos </a:t>
            </a:r>
          </a:p>
          <a:p>
            <a:pPr algn="ctr"/>
            <a:r>
              <a:rPr lang="es-ES" sz="5500" b="1" dirty="0">
                <a:solidFill>
                  <a:srgbClr val="E626CF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 CRISTO </a:t>
            </a:r>
          </a:p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 proceso </a:t>
            </a:r>
          </a:p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crecimiento </a:t>
            </a:r>
          </a:p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dura toda la vida, no un momento de luz que te cambia </a:t>
            </a:r>
          </a:p>
          <a:p>
            <a:pPr algn="ctr"/>
            <a:r>
              <a:rPr lang="es-ES" sz="55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siempre.”</a:t>
            </a:r>
            <a:endParaRPr lang="es-ES" sz="55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D70BE6-067C-44CC-8E87-901765392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2312665" cy="12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7880991E-3960-4729-9CE8-2A396A94B2C1}"/>
              </a:ext>
            </a:extLst>
          </p:cNvPr>
          <p:cNvSpPr/>
          <p:nvPr/>
        </p:nvSpPr>
        <p:spPr>
          <a:xfrm>
            <a:off x="-38287" y="-62174"/>
            <a:ext cx="18326287" cy="10349173"/>
          </a:xfrm>
          <a:prstGeom prst="rect">
            <a:avLst/>
          </a:prstGeom>
          <a:solidFill>
            <a:srgbClr val="E62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441623" y="1672912"/>
            <a:ext cx="17633245" cy="6878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“No soy la persona que debería ser,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 soy la persona que podría ser,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 soy la persona que desearía ser,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pero no soy la persona que una vez fui;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FFFF00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POR LA GRACIA DE DIOS SOY LO QUE SOY</a:t>
            </a:r>
            <a:r>
              <a:rPr lang="es-ES" sz="60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04" y="8763485"/>
            <a:ext cx="3054303" cy="10824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434506-D7F2-49CA-AD90-FD37E91F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33" y="296525"/>
            <a:ext cx="2376734" cy="13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1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2E2A5D-5DE2-431C-8F5F-AA73A3F6E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57" y="2767693"/>
            <a:ext cx="12866914" cy="75057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76FE8-C26C-4B04-B35E-7316B1D31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23396"/>
            <a:ext cx="1898705" cy="10485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868852-69AF-4F70-AA8A-B790E2FAF632}"/>
              </a:ext>
            </a:extLst>
          </p:cNvPr>
          <p:cNvSpPr txBox="1"/>
          <p:nvPr/>
        </p:nvSpPr>
        <p:spPr>
          <a:xfrm>
            <a:off x="615895" y="874868"/>
            <a:ext cx="8610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0B2A6B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“El crecimiento </a:t>
            </a:r>
          </a:p>
          <a:p>
            <a:pPr algn="ctr"/>
            <a:r>
              <a:rPr lang="es-ES" sz="6000" b="1" dirty="0">
                <a:solidFill>
                  <a:srgbClr val="0B2A6B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 la vida cristiana </a:t>
            </a:r>
          </a:p>
          <a:p>
            <a:pPr algn="ctr"/>
            <a:r>
              <a:rPr lang="es-ES" sz="6000" b="1" dirty="0">
                <a:solidFill>
                  <a:srgbClr val="649E2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 ES un evento </a:t>
            </a:r>
          </a:p>
          <a:p>
            <a:pPr algn="ctr"/>
            <a:r>
              <a:rPr lang="es-ES" sz="6000" b="1" dirty="0">
                <a:solidFill>
                  <a:srgbClr val="649E2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 proceso.”</a:t>
            </a:r>
            <a:endParaRPr lang="es-ES" sz="6000" b="1" dirty="0">
              <a:solidFill>
                <a:srgbClr val="649E2E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67C4F1-4246-46B6-B4C1-3C24E0DDE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217352" y="1596054"/>
            <a:ext cx="4543419" cy="23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4038600" y="1104900"/>
            <a:ext cx="952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TERCERA PARTE</a:t>
            </a:r>
            <a:endParaRPr lang="es-ES" sz="8000" b="1" dirty="0">
              <a:effectLst/>
              <a:latin typeface="Caviar Dreams" panose="020B0402020204020504" pitchFamily="34" charset="0"/>
              <a:ea typeface="Arial Unicode MS"/>
              <a:cs typeface="Times New Roman" panose="02020603050405020304" pitchFamily="18" charset="0"/>
            </a:endParaRPr>
          </a:p>
          <a:p>
            <a:pPr algn="ctr"/>
            <a:r>
              <a:rPr lang="es-ES" sz="8000" b="1" dirty="0">
                <a:effectLst/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8000" b="1" dirty="0">
              <a:latin typeface="Caviar Dreams" panose="020B04020202040205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8094381" y="3174196"/>
            <a:ext cx="1020450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0" indent="-857250" algn="ctr">
              <a:buFont typeface="Arial" panose="020B0604020202020204" pitchFamily="34" charset="0"/>
              <a:buChar char="•"/>
            </a:pPr>
            <a:endParaRPr lang="es-ES" sz="7200" b="1" dirty="0">
              <a:latin typeface="Caviar Dreams" panose="020B0402020204020504" pitchFamily="34" charset="0"/>
            </a:endParaRPr>
          </a:p>
          <a:p>
            <a:pPr lvl="0" algn="ctr"/>
            <a:r>
              <a:rPr lang="es-ES" sz="7200" dirty="0">
                <a:latin typeface="Caviar Dreams" panose="020B0402020204020504" pitchFamily="34" charset="0"/>
              </a:rPr>
              <a:t>¿CUÁLES SON </a:t>
            </a:r>
          </a:p>
          <a:p>
            <a:pPr lvl="0" algn="ctr"/>
            <a:r>
              <a:rPr lang="es-ES" sz="7200" dirty="0">
                <a:latin typeface="Caviar Dreams" panose="020B0402020204020504" pitchFamily="34" charset="0"/>
              </a:rPr>
              <a:t>LOS RESULTADOS </a:t>
            </a:r>
          </a:p>
          <a:p>
            <a:pPr lvl="0" algn="ctr"/>
            <a:r>
              <a:rPr lang="es-ES" sz="7200" dirty="0">
                <a:latin typeface="Caviar Dreams" panose="020B0402020204020504" pitchFamily="34" charset="0"/>
              </a:rPr>
              <a:t>DE UN</a:t>
            </a:r>
            <a:r>
              <a:rPr lang="es-ES" sz="7200" dirty="0">
                <a:solidFill>
                  <a:srgbClr val="72A21C"/>
                </a:solidFill>
                <a:latin typeface="Caviar Dreams" panose="020B0402020204020504" pitchFamily="34" charset="0"/>
              </a:rPr>
              <a:t> </a:t>
            </a:r>
            <a:r>
              <a:rPr lang="es-ES" sz="7200" b="1" dirty="0">
                <a:solidFill>
                  <a:srgbClr val="E73046"/>
                </a:solidFill>
                <a:latin typeface="Caviar Dreams" panose="020B0402020204020504" pitchFamily="34" charset="0"/>
              </a:rPr>
              <a:t>CAMBIO PROFUNDO</a:t>
            </a:r>
            <a:r>
              <a:rPr lang="es-ES" sz="7200" dirty="0">
                <a:latin typeface="Caviar Dreams" panose="020B0402020204020504" pitchFamily="34" charset="0"/>
              </a:rPr>
              <a:t>?</a:t>
            </a:r>
          </a:p>
          <a:p>
            <a:pPr algn="ctr"/>
            <a:endParaRPr lang="es-ES" sz="7200" dirty="0">
              <a:latin typeface="Caviar Dreams" panose="020B04020202040205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60ECFE0-D8F1-4006-8CD2-B48174655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495977-1290-45E4-A8DD-43BDA4AE6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5" y="190500"/>
            <a:ext cx="762000" cy="76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31585A-D5A0-42A6-BD84-B0E5BCE40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5" y="4276204"/>
            <a:ext cx="9061505" cy="51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505668-6AEC-4791-A25C-757AB487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ABDC7D2-4BC5-496B-8E53-9D35F65320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5"/>
          <a:stretch/>
        </p:blipFill>
        <p:spPr>
          <a:xfrm>
            <a:off x="-3132" y="0"/>
            <a:ext cx="18291132" cy="10287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9137258" y="2019300"/>
            <a:ext cx="7391400" cy="6968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¿Qué es lo que te </a:t>
            </a:r>
            <a:r>
              <a:rPr lang="es-ES" sz="66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da valor</a:t>
            </a:r>
            <a:r>
              <a:rPr lang="es-ES" sz="66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? </a:t>
            </a:r>
          </a:p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¿Qué te hace </a:t>
            </a:r>
            <a:r>
              <a:rPr lang="es-ES" sz="66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sentir especial</a:t>
            </a:r>
            <a:r>
              <a:rPr lang="es-ES" sz="66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? ¿Qué te hace </a:t>
            </a:r>
            <a:r>
              <a:rPr lang="es-ES" sz="66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distinto</a:t>
            </a:r>
            <a:r>
              <a:rPr lang="es-ES" sz="66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131505"/>
            <a:ext cx="1898705" cy="1048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C5FB64-50C6-477B-88F5-2B920FD68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072294" cy="10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E777CE8-50AE-4C19-B10C-3F900EC899FA}"/>
              </a:ext>
            </a:extLst>
          </p:cNvPr>
          <p:cNvSpPr/>
          <p:nvPr/>
        </p:nvSpPr>
        <p:spPr>
          <a:xfrm>
            <a:off x="10852481" y="2933698"/>
            <a:ext cx="7162801" cy="6324601"/>
          </a:xfrm>
          <a:prstGeom prst="rect">
            <a:avLst/>
          </a:prstGeom>
          <a:solidFill>
            <a:srgbClr val="F28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6D9AEDA-5BD5-4D2A-B7D9-7948F0B2A2F3}"/>
              </a:ext>
            </a:extLst>
          </p:cNvPr>
          <p:cNvSpPr/>
          <p:nvPr/>
        </p:nvSpPr>
        <p:spPr>
          <a:xfrm>
            <a:off x="717459" y="2933700"/>
            <a:ext cx="9652922" cy="6324600"/>
          </a:xfrm>
          <a:prstGeom prst="rect">
            <a:avLst/>
          </a:prstGeom>
          <a:solidFill>
            <a:srgbClr val="F28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10820399" y="4675263"/>
            <a:ext cx="7162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rgbClr val="0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“Todos estamos intentando justificar nuestro valor.”</a:t>
            </a:r>
            <a:endParaRPr lang="es-ES" sz="5400" dirty="0">
              <a:latin typeface="Caviar Dreams" panose="020B04020202040205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42F9F1-1D28-4CDA-ABCE-BC3859B15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2497">
            <a:off x="8786721" y="263723"/>
            <a:ext cx="3371453" cy="30144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40F6D2-7A69-4499-8BD1-2380C5EC2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98205"/>
            <a:ext cx="973395" cy="9733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4C215EA-512D-4CCD-BCA9-53A6D8122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29" y="108018"/>
            <a:ext cx="1762670" cy="9733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47C840-59C5-407E-949C-36825D4AAC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223" y="-694152"/>
            <a:ext cx="12025223" cy="109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2170EF-B8BA-4D8C-9489-9A92DCBC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9927424" cy="10287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C63446-0D02-4182-9E06-C6EAAB9E42AD}"/>
              </a:ext>
            </a:extLst>
          </p:cNvPr>
          <p:cNvSpPr txBox="1"/>
          <p:nvPr/>
        </p:nvSpPr>
        <p:spPr>
          <a:xfrm>
            <a:off x="10667998" y="3009900"/>
            <a:ext cx="635725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5389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“TODOS buscamos nuestro valor </a:t>
            </a:r>
          </a:p>
          <a:p>
            <a:pPr algn="ctr"/>
            <a:r>
              <a:rPr lang="es-ES" sz="6000" b="1" dirty="0">
                <a:solidFill>
                  <a:srgbClr val="F8981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 la opinión </a:t>
            </a:r>
          </a:p>
          <a:p>
            <a:pPr algn="ctr"/>
            <a:r>
              <a:rPr lang="es-ES" sz="6000" b="1" dirty="0">
                <a:solidFill>
                  <a:srgbClr val="F8981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otros</a:t>
            </a:r>
            <a:r>
              <a:rPr lang="es-ES" sz="6000" b="1" dirty="0">
                <a:solidFill>
                  <a:srgbClr val="5389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10B0B0-CAC4-404A-9C56-695373E4D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42900"/>
            <a:ext cx="1762670" cy="9733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CDD0ED-0C22-4D8F-A038-6F69E31D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913" y="8115300"/>
            <a:ext cx="22574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1291C1-179A-455F-909A-B33486C82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55" y="6385348"/>
            <a:ext cx="5784237" cy="390709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96B31AB-7BEB-4D28-A7AA-50E1E2B26E26}"/>
              </a:ext>
            </a:extLst>
          </p:cNvPr>
          <p:cNvSpPr/>
          <p:nvPr/>
        </p:nvSpPr>
        <p:spPr>
          <a:xfrm>
            <a:off x="9192676" y="0"/>
            <a:ext cx="7723724" cy="10286999"/>
          </a:xfrm>
          <a:prstGeom prst="rect">
            <a:avLst/>
          </a:prstGeom>
          <a:solidFill>
            <a:srgbClr val="A2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60D6A9-BE71-4BDD-AAE7-FECCBD353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r="31987" b="5548"/>
          <a:stretch/>
        </p:blipFill>
        <p:spPr>
          <a:xfrm>
            <a:off x="1066800" y="102815"/>
            <a:ext cx="3810000" cy="97859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9525000" y="3706582"/>
            <a:ext cx="7162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Buscar la afirmación </a:t>
            </a:r>
            <a:r>
              <a:rPr lang="es-ES" sz="5400" b="1" dirty="0">
                <a:solidFill>
                  <a:schemeClr val="bg1">
                    <a:lumMod val="8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otros </a:t>
            </a:r>
          </a:p>
          <a:p>
            <a:pPr algn="ctr"/>
            <a:r>
              <a:rPr lang="es-ES" sz="5400" b="1" dirty="0">
                <a:solidFill>
                  <a:schemeClr val="bg1">
                    <a:lumMod val="8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nos esclaviza </a:t>
            </a:r>
          </a:p>
          <a:p>
            <a:pPr algn="ctr"/>
            <a:r>
              <a:rPr lang="es-ES" sz="5400" b="1" dirty="0">
                <a:solidFill>
                  <a:schemeClr val="bg1">
                    <a:lumMod val="8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nos deja vacíos. </a:t>
            </a:r>
            <a:endParaRPr lang="es-ES" sz="5400" dirty="0">
              <a:solidFill>
                <a:schemeClr val="bg1">
                  <a:lumMod val="85000"/>
                </a:schemeClr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42F9F1-1D28-4CDA-ABCE-BC3859B1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2497">
            <a:off x="5010850" y="3409485"/>
            <a:ext cx="3371453" cy="30144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40F6D2-7A69-4499-8BD1-2380C5EC27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98205"/>
            <a:ext cx="973395" cy="97339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D992B38-E392-4578-83D6-2283E1F174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05" y="1371600"/>
            <a:ext cx="2312665" cy="12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8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F6814E1-0E14-4091-895A-11FBA46259E1}"/>
              </a:ext>
            </a:extLst>
          </p:cNvPr>
          <p:cNvSpPr/>
          <p:nvPr/>
        </p:nvSpPr>
        <p:spPr>
          <a:xfrm>
            <a:off x="0" y="1395591"/>
            <a:ext cx="7086600" cy="8891409"/>
          </a:xfrm>
          <a:prstGeom prst="rect">
            <a:avLst/>
          </a:prstGeom>
          <a:solidFill>
            <a:srgbClr val="68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6BDF48-B4BD-48F2-B2CA-6034576D68DD}"/>
              </a:ext>
            </a:extLst>
          </p:cNvPr>
          <p:cNvSpPr txBox="1"/>
          <p:nvPr/>
        </p:nvSpPr>
        <p:spPr>
          <a:xfrm>
            <a:off x="8871857" y="1711354"/>
            <a:ext cx="8299504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solidFill>
                  <a:srgbClr val="685D9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llenura </a:t>
            </a:r>
          </a:p>
          <a:p>
            <a:pPr algn="ctr"/>
            <a:r>
              <a:rPr lang="es-ES" sz="6600" b="1" dirty="0">
                <a:solidFill>
                  <a:srgbClr val="685D9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del corazón </a:t>
            </a:r>
          </a:p>
          <a:p>
            <a:pPr algn="ctr"/>
            <a:r>
              <a:rPr lang="es-ES" sz="6600" b="1" dirty="0">
                <a:solidFill>
                  <a:srgbClr val="685D9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 produce cuando </a:t>
            </a:r>
            <a:r>
              <a:rPr lang="es-ES" sz="6600" b="1" dirty="0">
                <a:solidFill>
                  <a:srgbClr val="5C5B5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me asombro </a:t>
            </a:r>
          </a:p>
          <a:p>
            <a:pPr algn="ctr"/>
            <a:r>
              <a:rPr lang="es-ES" sz="6600" b="1" dirty="0">
                <a:solidFill>
                  <a:srgbClr val="685D9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que soy justificado delante de Dios. </a:t>
            </a:r>
            <a:endParaRPr lang="es-ES" sz="6600" dirty="0">
              <a:solidFill>
                <a:srgbClr val="685D99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B95D6A6-4D2C-464E-810E-E275E8E8D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557" y="8865926"/>
            <a:ext cx="1072294" cy="10722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7E445A-EA2F-43B2-A9A3-B23BD49B5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047" y="347074"/>
            <a:ext cx="1898705" cy="10485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237FD8-1375-4C58-98F3-91D2B2BA4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947" y="9375639"/>
            <a:ext cx="2505075" cy="381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54E99A-86ED-4D86-8F66-BD6B2AB27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" y="549780"/>
            <a:ext cx="7345118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A88AC1-03F6-499E-A0FF-6F4B7731A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92800" cy="10287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2FA496-F1AF-4CF2-8268-A7A3F7FBE423}"/>
              </a:ext>
            </a:extLst>
          </p:cNvPr>
          <p:cNvSpPr txBox="1"/>
          <p:nvPr/>
        </p:nvSpPr>
        <p:spPr>
          <a:xfrm>
            <a:off x="9329057" y="2933700"/>
            <a:ext cx="858882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rgbClr val="FFC65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“Lo que estoy buscando tan desesperadamente </a:t>
            </a:r>
          </a:p>
          <a:p>
            <a:pPr algn="ctr"/>
            <a:r>
              <a:rPr lang="es-ES" sz="4800" b="1" dirty="0">
                <a:solidFill>
                  <a:srgbClr val="FFC65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 el mundo,</a:t>
            </a:r>
          </a:p>
          <a:p>
            <a:pPr algn="ctr"/>
            <a:r>
              <a:rPr lang="es-ES" sz="4800" b="1" dirty="0">
                <a:solidFill>
                  <a:srgbClr val="FFC65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 me lo quiere dar gratuitamente en </a:t>
            </a:r>
          </a:p>
          <a:p>
            <a:pPr algn="ctr"/>
            <a:r>
              <a:rPr lang="es-ES" sz="5400" b="1" dirty="0">
                <a:solidFill>
                  <a:srgbClr val="9F349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CRISTO</a:t>
            </a:r>
            <a:r>
              <a:rPr lang="es-ES" sz="4800" b="1" dirty="0">
                <a:solidFill>
                  <a:srgbClr val="FFC65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.” </a:t>
            </a:r>
            <a:endParaRPr lang="es-ES" sz="4800" dirty="0">
              <a:solidFill>
                <a:srgbClr val="FFC655"/>
              </a:solidFill>
              <a:latin typeface="Caviar Dreams" panose="020B04020202040205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81AFD6-593B-4B60-A053-D6BCC4366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2312665" cy="12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629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16343</TotalTime>
  <Words>320</Words>
  <Application>Microsoft Office PowerPoint</Application>
  <PresentationFormat>Personalizado</PresentationFormat>
  <Paragraphs>65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Montserrat Light</vt:lpstr>
      <vt:lpstr>Caviar Dreams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Raquel Perez</cp:lastModifiedBy>
  <cp:revision>251</cp:revision>
  <dcterms:created xsi:type="dcterms:W3CDTF">2006-08-16T00:00:00Z</dcterms:created>
  <dcterms:modified xsi:type="dcterms:W3CDTF">2021-11-21T22:05:43Z</dcterms:modified>
  <dc:identifier>DAEJdFlZSwY</dc:identifier>
</cp:coreProperties>
</file>