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6" r:id="rId1"/>
  </p:sldMasterIdLst>
  <p:notesMasterIdLst>
    <p:notesMasterId r:id="rId32"/>
  </p:notesMasterIdLst>
  <p:handoutMasterIdLst>
    <p:handoutMasterId r:id="rId33"/>
  </p:handoutMasterIdLst>
  <p:sldIdLst>
    <p:sldId id="520" r:id="rId2"/>
    <p:sldId id="537" r:id="rId3"/>
    <p:sldId id="566" r:id="rId4"/>
    <p:sldId id="578" r:id="rId5"/>
    <p:sldId id="627" r:id="rId6"/>
    <p:sldId id="632" r:id="rId7"/>
    <p:sldId id="628" r:id="rId8"/>
    <p:sldId id="659" r:id="rId9"/>
    <p:sldId id="630" r:id="rId10"/>
    <p:sldId id="633" r:id="rId11"/>
    <p:sldId id="655" r:id="rId12"/>
    <p:sldId id="637" r:id="rId13"/>
    <p:sldId id="654" r:id="rId14"/>
    <p:sldId id="634" r:id="rId15"/>
    <p:sldId id="661" r:id="rId16"/>
    <p:sldId id="635" r:id="rId17"/>
    <p:sldId id="636" r:id="rId18"/>
    <p:sldId id="660" r:id="rId19"/>
    <p:sldId id="638" r:id="rId20"/>
    <p:sldId id="645" r:id="rId21"/>
    <p:sldId id="652" r:id="rId22"/>
    <p:sldId id="662" r:id="rId23"/>
    <p:sldId id="647" r:id="rId24"/>
    <p:sldId id="649" r:id="rId25"/>
    <p:sldId id="656" r:id="rId26"/>
    <p:sldId id="613" r:id="rId27"/>
    <p:sldId id="657" r:id="rId28"/>
    <p:sldId id="663" r:id="rId29"/>
    <p:sldId id="664" r:id="rId30"/>
    <p:sldId id="648" r:id="rId31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viar Dreams" panose="020B0402020204020504" pitchFamily="34" charset="0"/>
      <p:regular r:id="rId38"/>
      <p:bold r:id="rId39"/>
      <p:italic r:id="rId40"/>
      <p:boldItalic r:id="rId41"/>
    </p:embeddedFont>
    <p:embeddedFont>
      <p:font typeface="Jellyka Delicious Cake" panose="02000500000000000000" pitchFamily="2" charset="0"/>
      <p:regular r:id="rId42"/>
    </p:embeddedFont>
    <p:embeddedFont>
      <p:font typeface="Montserrat Light" panose="00000400000000000000" pitchFamily="2" charset="0"/>
      <p:regular r:id="rId4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Perez" initials="RP" lastIdx="1" clrIdx="0">
    <p:extLst>
      <p:ext uri="{19B8F6BF-5375-455C-9EA6-DF929625EA0E}">
        <p15:presenceInfo xmlns:p15="http://schemas.microsoft.com/office/powerpoint/2012/main" userId="9eea1d4fce98e8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734"/>
    <a:srgbClr val="CD5C7D"/>
    <a:srgbClr val="D14D68"/>
    <a:srgbClr val="4E7039"/>
    <a:srgbClr val="B11A57"/>
    <a:srgbClr val="DEBCC4"/>
    <a:srgbClr val="CFA0AA"/>
    <a:srgbClr val="FCB346"/>
    <a:srgbClr val="18205F"/>
    <a:srgbClr val="272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927" autoAdjust="0"/>
    <p:restoredTop sz="94662" autoAdjust="0"/>
  </p:normalViewPr>
  <p:slideViewPr>
    <p:cSldViewPr>
      <p:cViewPr varScale="1">
        <p:scale>
          <a:sx n="65" d="100"/>
          <a:sy n="65" d="100"/>
        </p:scale>
        <p:origin x="72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98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60ECF8-B5EA-4555-B4FC-77B25605B3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DF9AA1-59E0-414D-A940-D8BD469F99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E86D7-EE6C-4EDC-86C7-2D06174448A2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8A7B16-E1A4-4069-90D1-29C12751CD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87F3A4-C7C0-4F15-A2E4-C57B4076F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CD424-D625-4545-92AF-B410892187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9892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CBDE4-121A-42F8-8F33-6D4E03F3BE2D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6E4A-866D-4841-844A-0630AD3846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15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71D34-EDA6-44AB-9CBB-0BC622CA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A2348F-7F00-4BBB-872C-7CD77579A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66676F-3CD2-47FA-936E-63B5884A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6C86B2-39DF-4B1E-88E0-EAB64662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616800-E372-4FF7-84BF-F26B61FD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5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9CEA5-CCDD-4645-8164-B4A7EC67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514AC1-83CC-47ED-8D17-61F26FDA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30109-9A1F-4BF3-B8AE-0C247C31D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449772-08EB-49F1-863D-DD2C6520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82AA3F-4FD0-4AEF-A273-EFEB663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B1CE55-6B7F-4C87-839E-73DC99436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6847C6-14F6-4AF6-A276-C81BAABD5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6E79D3-7E74-4D59-8021-A5288198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D63C8E-C404-469F-8BA5-A1A2D8B9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12C84-FFBF-4892-BC72-E0A91F1C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20917-551E-4030-A80A-3858EF4C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327185-47D8-4605-B792-3664C5393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06B882-49F8-4D82-8F14-40EC8DE0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8E0152-FB1B-4853-9416-A7916FC5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84E8B-5F81-4DD2-9AA3-4932331C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0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74C65-4A3A-4F42-808F-4A45974C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19397E-6853-4668-AFD6-A9588A30B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598BE-B36B-417F-B643-321D3083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2E4996-8FB5-4818-8E94-217632CC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1CEFD0-0829-4A8D-AA32-D7B2B0E6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8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361F2-4C8C-40F4-BD51-F282CB37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2949B9-6C3A-4DEE-9A52-B05669B49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CE0786-3A1C-4E7D-9D40-B7033F4FE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EF6A08-6B5B-42E0-87A3-24D3FC65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3DBD37-35E5-4BB0-B430-B7305BBD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D0F02-1C48-44B1-B5FA-A8E5CB54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2CC08-2584-4C01-9EDE-53CED602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DECB-0A5D-4E0A-8561-1D8E5ECE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FBCFC-8900-4009-9E0D-97F4E7DC5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61D754-71C4-4BDA-9628-B84E24E15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43C711-287F-469F-A592-BEE5F3F86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35414C-B04C-442E-832B-37E5921D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156E43-E3AE-46E1-A0F8-CEE26BED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42F6D9-A71F-42A5-9936-2504D953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80F47-ACB0-471B-956F-A0B2A36A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82F7C6-05AD-43F8-9AC3-32347F71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F6CBE7-4091-4E55-B4F3-DE37D83D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37B774-9A3D-4C8D-926D-DAE28343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C15C30-4789-49E6-8A8F-62863B06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1EC254-8AE9-4C40-8BF0-8E78A1AC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D48100-513A-427F-86F7-53370928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2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FAE85-3A28-4EDF-9F7D-F643D9B1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FB1CC6-3187-435F-82F1-B9CD1D67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8BA8E9-5E8E-49DF-B88E-BE304D9E4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6C9EF-E717-4F91-B42D-D49E4D24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C8405C-7681-4F2F-B831-19049E53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487A3B-C718-439A-97A3-ED2601C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65C31-A1DA-4513-8AE2-CBB6AAFD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27DA303-BA98-47D5-8EA9-59DFCE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31AD25-60A0-4779-A76C-7BA317752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8128D-8377-497C-ADA1-048AC58F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EAA748-BE8A-433E-A5D3-49AA5ACF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B0FB3E-9684-4B83-A7E2-942F031D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D41E63-8CCA-4D5F-A4FF-8EC9E1D6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5B657E-1251-436E-BE56-E548D70EA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4AA12F-4546-45DE-BE77-05537A484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5173B9-8F38-4DF4-853E-9C49266A6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54C44-6047-4984-9593-D1CA85C03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Montserrat Light" panose="00000400000000000000" pitchFamily="50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B9E3E3-E94F-4DB1-BA53-62D99B058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30983"/>
            <a:ext cx="6868886" cy="103033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69E0EDA-849C-4077-ABA4-339D3961C667}"/>
              </a:ext>
            </a:extLst>
          </p:cNvPr>
          <p:cNvSpPr txBox="1"/>
          <p:nvPr/>
        </p:nvSpPr>
        <p:spPr>
          <a:xfrm>
            <a:off x="8288620" y="4674297"/>
            <a:ext cx="9448800" cy="2190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000" b="1" dirty="0">
                <a:effectLst/>
                <a:latin typeface="Caviar Dreams" panose="020B0402020204020504" pitchFamily="34" charset="0"/>
                <a:ea typeface="Arial Unicode MS"/>
              </a:rPr>
              <a:t>CURSO DE </a:t>
            </a:r>
          </a:p>
          <a:p>
            <a:pPr algn="ctr">
              <a:lnSpc>
                <a:spcPct val="115000"/>
              </a:lnSpc>
            </a:pPr>
            <a:r>
              <a:rPr lang="es-ES" sz="6600" dirty="0">
                <a:solidFill>
                  <a:srgbClr val="0080B8"/>
                </a:solidFill>
                <a:effectLst/>
                <a:latin typeface="Caviar Dreams" panose="020B0402020204020504" pitchFamily="34" charset="0"/>
                <a:ea typeface="Arial Unicode MS"/>
              </a:rPr>
              <a:t>CONSEJERÍA </a:t>
            </a:r>
            <a:r>
              <a:rPr lang="es-ES" sz="6600" dirty="0">
                <a:solidFill>
                  <a:srgbClr val="0080B8"/>
                </a:solidFill>
                <a:latin typeface="Caviar Dreams" panose="020B0402020204020504" pitchFamily="34" charset="0"/>
                <a:ea typeface="Arial Unicode MS"/>
              </a:rPr>
              <a:t>BÍBLICA</a:t>
            </a:r>
            <a:endParaRPr lang="es-ES" sz="6600" dirty="0">
              <a:solidFill>
                <a:srgbClr val="0080B8"/>
              </a:solidFill>
              <a:effectLst/>
              <a:latin typeface="Caviar Dreams" panose="020B04020202040205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CFB529-83A3-4BB8-AD9D-E2597EF46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857" y="1559916"/>
            <a:ext cx="2950326" cy="162925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6DE9ABC-C64E-45BE-91CC-6EB5F4BC8EAC}"/>
              </a:ext>
            </a:extLst>
          </p:cNvPr>
          <p:cNvSpPr txBox="1"/>
          <p:nvPr/>
        </p:nvSpPr>
        <p:spPr>
          <a:xfrm>
            <a:off x="8288621" y="8833706"/>
            <a:ext cx="9448800" cy="1034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000" dirty="0">
                <a:latin typeface="Caviar Dreams" panose="020B0402020204020504" pitchFamily="34" charset="0"/>
                <a:ea typeface="Arial Unicode MS"/>
              </a:rPr>
              <a:t>Pastor Moisés Peinado</a:t>
            </a:r>
            <a:endParaRPr lang="es-ES" sz="6000" dirty="0">
              <a:effectLst/>
              <a:latin typeface="Caviar Dreams" panose="020B04020202040205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399206-64E9-41D0-B5DE-BC57BFEBD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416169"/>
            <a:ext cx="1287869" cy="12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435D44-3CB9-4841-B65F-B1CB440C4FB9}"/>
              </a:ext>
            </a:extLst>
          </p:cNvPr>
          <p:cNvSpPr/>
          <p:nvPr/>
        </p:nvSpPr>
        <p:spPr>
          <a:xfrm>
            <a:off x="9286229" y="2857500"/>
            <a:ext cx="8773171" cy="5943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433CD1-D741-4C3B-A77F-1DFC8B3F2E15}"/>
              </a:ext>
            </a:extLst>
          </p:cNvPr>
          <p:cNvSpPr txBox="1"/>
          <p:nvPr/>
        </p:nvSpPr>
        <p:spPr>
          <a:xfrm>
            <a:off x="228600" y="840323"/>
            <a:ext cx="8382000" cy="912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“El cambio que Dios hace,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hacer maravilloso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rgbClr val="B3A28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 EVANGELIO</a:t>
            </a:r>
            <a:r>
              <a:rPr lang="es-ES" sz="4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;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hacer atractivo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 Cristo; es un cambio donde somos seducidos por la belleza de todo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lo que Dios es para nosotros en Cristo.” </a:t>
            </a:r>
            <a:endParaRPr lang="es-ES" sz="4400" dirty="0"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728F39-D81C-4965-A106-E17337058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323396"/>
            <a:ext cx="1898705" cy="10485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22CA21F-2A58-4E14-A364-3F4C803D5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839199" y="1723443"/>
            <a:ext cx="2819400" cy="3912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B391830-BEA1-452E-B998-90F369D2D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2476500"/>
            <a:ext cx="8773171" cy="58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43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435D44-3CB9-4841-B65F-B1CB440C4FB9}"/>
              </a:ext>
            </a:extLst>
          </p:cNvPr>
          <p:cNvSpPr/>
          <p:nvPr/>
        </p:nvSpPr>
        <p:spPr>
          <a:xfrm>
            <a:off x="9906000" y="3314700"/>
            <a:ext cx="8270249" cy="5943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433CD1-D741-4C3B-A77F-1DFC8B3F2E15}"/>
              </a:ext>
            </a:extLst>
          </p:cNvPr>
          <p:cNvSpPr txBox="1"/>
          <p:nvPr/>
        </p:nvSpPr>
        <p:spPr>
          <a:xfrm>
            <a:off x="5080" y="3162300"/>
            <a:ext cx="9138920" cy="5511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</a:t>
            </a:r>
            <a:r>
              <a:rPr lang="es-ES" sz="4800" b="1" dirty="0"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Lo que Dios está buscando NO ES simplemente que deje de mirar pornografía, lo que Dios está buscando es que lo desee a Él más que al sexo”</a:t>
            </a:r>
            <a:endParaRPr lang="es-ES" sz="4800" dirty="0"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728F39-D81C-4965-A106-E17337058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323396"/>
            <a:ext cx="2584505" cy="15435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1D88D50-3A8B-4CCC-A1FE-EF5C02434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367">
            <a:off x="6853891" y="643255"/>
            <a:ext cx="3371453" cy="30144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6B5C68-937A-CB44-8910-3CD6CBCB8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3314699"/>
            <a:ext cx="8509000" cy="56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25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E480C5-B215-4C9A-8CC8-4B04EF78B402}"/>
              </a:ext>
            </a:extLst>
          </p:cNvPr>
          <p:cNvSpPr txBox="1"/>
          <p:nvPr/>
        </p:nvSpPr>
        <p:spPr>
          <a:xfrm>
            <a:off x="79350" y="2822092"/>
            <a:ext cx="10058401" cy="552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FF7289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Lo que está buscando NO ES simplemente que gaste menos dinero en ropa, sino que lo ame a Él por encima de la opinión de los otros.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3E8A57-1514-40A7-B70C-59F2E0186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8937858"/>
            <a:ext cx="3054303" cy="10824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4BA1D9C-4F14-6247-B39F-BB36E9132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0"/>
            <a:ext cx="7961243" cy="10287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0C5E87-043D-7D4E-A463-A9D8B0B28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22" y="167741"/>
            <a:ext cx="3590554" cy="20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1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94070FA9-1AA1-4E54-A00B-44E547C33290}"/>
              </a:ext>
            </a:extLst>
          </p:cNvPr>
          <p:cNvSpPr/>
          <p:nvPr/>
        </p:nvSpPr>
        <p:spPr>
          <a:xfrm>
            <a:off x="10287001" y="0"/>
            <a:ext cx="8001000" cy="1028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E480C5-B215-4C9A-8CC8-4B04EF78B402}"/>
              </a:ext>
            </a:extLst>
          </p:cNvPr>
          <p:cNvSpPr txBox="1"/>
          <p:nvPr/>
        </p:nvSpPr>
        <p:spPr>
          <a:xfrm>
            <a:off x="10473564" y="418837"/>
            <a:ext cx="7627873" cy="9131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“Lo que Dios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está buscando NO ES simplemente que deje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mirar la televisión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manera compulsiva,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lo que Él esta buscando 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que mi corazón disfrute de su presencia más que de una película</a:t>
            </a:r>
            <a:r>
              <a:rPr lang="es-ES" sz="4400" dirty="0"/>
              <a:t> </a:t>
            </a:r>
            <a:r>
              <a:rPr lang="es-ES" sz="4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.”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3E8A57-1514-40A7-B70C-59F2E0186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26" y="8858802"/>
            <a:ext cx="3733800" cy="13232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434506-D7F2-49CA-AD90-FD37E91F9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77218"/>
            <a:ext cx="2590026" cy="163745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A52D284-A3DD-41FF-B8DE-5576052C4D5A}"/>
              </a:ext>
            </a:extLst>
          </p:cNvPr>
          <p:cNvSpPr/>
          <p:nvPr/>
        </p:nvSpPr>
        <p:spPr>
          <a:xfrm>
            <a:off x="23037" y="2380698"/>
            <a:ext cx="9525000" cy="79063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FFE4A0-CC76-BF46-8CA2-DD35EB8A6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100"/>
            <a:ext cx="9982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37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7D9DA0-5D5E-47E8-A637-BC205D8CB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t="-1" b="-1035"/>
          <a:stretch/>
        </p:blipFill>
        <p:spPr>
          <a:xfrm>
            <a:off x="0" y="-38100"/>
            <a:ext cx="18288000" cy="104013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8934790-D48D-423F-8F0F-3C921168AA42}"/>
              </a:ext>
            </a:extLst>
          </p:cNvPr>
          <p:cNvSpPr/>
          <p:nvPr/>
        </p:nvSpPr>
        <p:spPr>
          <a:xfrm>
            <a:off x="70307" y="136901"/>
            <a:ext cx="9073693" cy="8968999"/>
          </a:xfrm>
          <a:prstGeom prst="ellips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0D1888-4251-4947-A328-19A986A94418}"/>
              </a:ext>
            </a:extLst>
          </p:cNvPr>
          <p:cNvSpPr txBox="1"/>
          <p:nvPr/>
        </p:nvSpPr>
        <p:spPr>
          <a:xfrm>
            <a:off x="457196" y="1556683"/>
            <a:ext cx="8035471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4348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La santificación</a:t>
            </a:r>
          </a:p>
          <a:p>
            <a:pPr algn="ctr"/>
            <a:r>
              <a:rPr lang="es-ES" sz="4400" b="1" dirty="0">
                <a:solidFill>
                  <a:srgbClr val="4348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el proceso de cambio donde </a:t>
            </a:r>
            <a:r>
              <a:rPr lang="es-ES" sz="4400" b="1" dirty="0">
                <a:solidFill>
                  <a:srgbClr val="3B87C5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DIOS</a:t>
            </a:r>
            <a:r>
              <a:rPr lang="es-ES" sz="4400" b="1" dirty="0">
                <a:solidFill>
                  <a:srgbClr val="4348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s-ES" sz="4400" b="1" dirty="0">
                <a:solidFill>
                  <a:srgbClr val="4348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 través del </a:t>
            </a:r>
            <a:r>
              <a:rPr lang="es-ES" sz="4400" b="1" dirty="0">
                <a:solidFill>
                  <a:srgbClr val="3B87C5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ESPÍRITU SANTO</a:t>
            </a:r>
            <a:r>
              <a:rPr lang="es-ES" sz="4400" b="1" dirty="0">
                <a:solidFill>
                  <a:srgbClr val="4348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obra en mi corazón para ver a </a:t>
            </a:r>
            <a:r>
              <a:rPr lang="es-ES" sz="4400" b="1" dirty="0">
                <a:solidFill>
                  <a:srgbClr val="3B87C5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CRISTO</a:t>
            </a:r>
            <a:r>
              <a:rPr lang="es-ES" sz="4400" b="1" dirty="0">
                <a:solidFill>
                  <a:srgbClr val="4348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más y más hermoso y donde, como resultado de esta obra, cambian </a:t>
            </a:r>
          </a:p>
          <a:p>
            <a:pPr algn="ctr"/>
            <a:r>
              <a:rPr lang="es-ES" sz="4400" b="1" dirty="0">
                <a:solidFill>
                  <a:srgbClr val="4348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mis valores. </a:t>
            </a:r>
            <a:endParaRPr lang="es-ES" sz="4400" dirty="0">
              <a:solidFill>
                <a:srgbClr val="434873"/>
              </a:solidFill>
              <a:latin typeface="Caviar Dreams" panose="020B04020202040205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19A641-7688-4A5E-9486-C6D466380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80" y="342900"/>
            <a:ext cx="1898705" cy="10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85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435D44-3CB9-4841-B65F-B1CB440C4FB9}"/>
              </a:ext>
            </a:extLst>
          </p:cNvPr>
          <p:cNvSpPr/>
          <p:nvPr/>
        </p:nvSpPr>
        <p:spPr>
          <a:xfrm>
            <a:off x="9865351" y="3290390"/>
            <a:ext cx="8270249" cy="5943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433CD1-D741-4C3B-A77F-1DFC8B3F2E15}"/>
              </a:ext>
            </a:extLst>
          </p:cNvPr>
          <p:cNvSpPr txBox="1"/>
          <p:nvPr/>
        </p:nvSpPr>
        <p:spPr>
          <a:xfrm>
            <a:off x="121095" y="1522852"/>
            <a:ext cx="9582475" cy="7727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“Obedecer no es hacer lo correcto, obedecer es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s-ES" sz="4800" b="1" dirty="0">
                <a:solidFill>
                  <a:srgbClr val="F95929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amar lo correcto</a:t>
            </a: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Cuando amo lo que debo amar, hago lo que debo hacer.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Puedo obedecer sin amar, pero no puedo amar sin obedecer.” </a:t>
            </a:r>
            <a:endParaRPr lang="es-ES" sz="4800" dirty="0"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728F39-D81C-4965-A106-E17337058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323396"/>
            <a:ext cx="2660705" cy="15435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8BD51E0-8E6A-49CD-A9FA-15CA1A0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736028"/>
            <a:ext cx="8229638" cy="60650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1D88D50-3A8B-4CCC-A1FE-EF5C02434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367">
            <a:off x="9053276" y="-367338"/>
            <a:ext cx="3371453" cy="30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88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9255B8-29FA-413A-A412-4E3E377B7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13716000" cy="10287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9A4C097-EA3E-4B0B-BB98-FB8892BA55C5}"/>
              </a:ext>
            </a:extLst>
          </p:cNvPr>
          <p:cNvSpPr txBox="1"/>
          <p:nvPr/>
        </p:nvSpPr>
        <p:spPr>
          <a:xfrm>
            <a:off x="-440686" y="3095567"/>
            <a:ext cx="7772400" cy="409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FF1C3A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“Soy controlado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FF1C3A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por aquello 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272418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que amo</a:t>
            </a:r>
            <a:r>
              <a:rPr lang="es-ES" sz="6000" b="1" dirty="0">
                <a:solidFill>
                  <a:srgbClr val="FF1C3A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  <a:r>
              <a:rPr lang="es-ES" sz="6000" b="1" dirty="0">
                <a:solidFill>
                  <a:srgbClr val="FF1C3A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”</a:t>
            </a:r>
            <a:endParaRPr lang="es-ES" sz="6000" dirty="0">
              <a:solidFill>
                <a:srgbClr val="FF1C3A"/>
              </a:solidFill>
              <a:latin typeface="Caviar Dreams" panose="020B04020202040205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9CAFF-2C77-499A-877F-841F1F414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46" y="644810"/>
            <a:ext cx="3590554" cy="2060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80000F-DA67-498E-B299-8F21D807D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46" y="8484326"/>
            <a:ext cx="3590554" cy="8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60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0036C2-F30E-4E66-BB3C-9B14EE99E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/>
          <a:stretch/>
        </p:blipFill>
        <p:spPr>
          <a:xfrm>
            <a:off x="228600" y="241467"/>
            <a:ext cx="3201900" cy="43791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FA4535-2044-4FFC-96A6-AE875E61B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136" y="5907505"/>
            <a:ext cx="3584864" cy="4381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AD93B4-743F-4100-9500-82E1D9108AE2}"/>
              </a:ext>
            </a:extLst>
          </p:cNvPr>
          <p:cNvSpPr txBox="1"/>
          <p:nvPr/>
        </p:nvSpPr>
        <p:spPr>
          <a:xfrm>
            <a:off x="3048000" y="714597"/>
            <a:ext cx="16459200" cy="990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800" b="1" dirty="0">
                <a:solidFill>
                  <a:srgbClr val="C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-SI AMAMOS NUESTRA </a:t>
            </a:r>
            <a:r>
              <a:rPr lang="es-ES" sz="4800" b="1" dirty="0">
                <a:solidFill>
                  <a:srgbClr val="00206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REPUTACIÓN</a:t>
            </a:r>
            <a:r>
              <a:rPr lang="es-ES" sz="4800" b="1" dirty="0">
                <a:solidFill>
                  <a:srgbClr val="C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SEREMOS </a:t>
            </a:r>
            <a:r>
              <a:rPr lang="es-ES" sz="4800" b="1" dirty="0">
                <a:solidFill>
                  <a:srgbClr val="1818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controlados por la opinión de los demás. </a:t>
            </a:r>
          </a:p>
          <a:p>
            <a:pPr>
              <a:lnSpc>
                <a:spcPct val="150000"/>
              </a:lnSpc>
            </a:pPr>
            <a:endParaRPr lang="es-ES" sz="4800" b="1" dirty="0">
              <a:solidFill>
                <a:srgbClr val="181818"/>
              </a:solidFill>
              <a:effectLst/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4800" b="1" dirty="0">
                <a:solidFill>
                  <a:srgbClr val="C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-SI AMAMOS NUESTRA </a:t>
            </a:r>
            <a:r>
              <a:rPr lang="es-ES" sz="4800" b="1" dirty="0">
                <a:solidFill>
                  <a:srgbClr val="00206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IMAGEN</a:t>
            </a:r>
            <a:r>
              <a:rPr lang="es-ES" sz="4800" b="1" dirty="0">
                <a:solidFill>
                  <a:srgbClr val="1818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s-ES" sz="4800" b="1" dirty="0">
                <a:solidFill>
                  <a:srgbClr val="1818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seremos controlados por nuestra belleza.</a:t>
            </a:r>
          </a:p>
          <a:p>
            <a:pPr>
              <a:lnSpc>
                <a:spcPct val="150000"/>
              </a:lnSpc>
            </a:pPr>
            <a:r>
              <a:rPr lang="es-ES" sz="4800" b="1" dirty="0">
                <a:solidFill>
                  <a:srgbClr val="1818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sz="4800" b="1" dirty="0">
                <a:solidFill>
                  <a:srgbClr val="C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-SI AMAMOS EL </a:t>
            </a:r>
            <a:r>
              <a:rPr lang="es-ES" sz="4800" b="1" dirty="0">
                <a:solidFill>
                  <a:srgbClr val="00206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PLACER SEXUAL</a:t>
            </a:r>
            <a:r>
              <a:rPr lang="es-ES" sz="4800" b="1" dirty="0">
                <a:solidFill>
                  <a:srgbClr val="1818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s-ES" sz="4800" b="1" dirty="0">
                <a:solidFill>
                  <a:srgbClr val="1818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seremos controlados por la pornografía. </a:t>
            </a:r>
          </a:p>
          <a:p>
            <a:pPr>
              <a:lnSpc>
                <a:spcPct val="150000"/>
              </a:lnSpc>
            </a:pPr>
            <a:endParaRPr lang="es-ES" sz="4800" dirty="0">
              <a:solidFill>
                <a:srgbClr val="181818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11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E480C5-B215-4C9A-8CC8-4B04EF78B402}"/>
              </a:ext>
            </a:extLst>
          </p:cNvPr>
          <p:cNvSpPr txBox="1"/>
          <p:nvPr/>
        </p:nvSpPr>
        <p:spPr>
          <a:xfrm>
            <a:off x="304799" y="2476500"/>
            <a:ext cx="7016428" cy="495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rgbClr val="FF7289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Aquello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rgbClr val="FF7289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que nos controla es nuestro dios; 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rgbClr val="261734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NUESTRO AMO</a:t>
            </a:r>
            <a:r>
              <a:rPr lang="es-ES" sz="5400" b="1" dirty="0">
                <a:solidFill>
                  <a:srgbClr val="FF7289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3E8A57-1514-40A7-B70C-59F2E0186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898168"/>
            <a:ext cx="3054303" cy="10824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434506-D7F2-49CA-AD90-FD37E91F9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06390"/>
            <a:ext cx="2743199" cy="18653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788F182-43D5-4495-910A-E943133EF5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8984283"/>
            <a:ext cx="1072294" cy="10722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D2EB41-FE35-4152-9A04-95E787B4F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3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0E9CF9-DCDC-4E19-A0C1-1792EB10D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566188"/>
            <a:ext cx="7420621" cy="773484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3E9CDD1-88D5-4321-8FEB-54696DE14B35}"/>
              </a:ext>
            </a:extLst>
          </p:cNvPr>
          <p:cNvSpPr/>
          <p:nvPr/>
        </p:nvSpPr>
        <p:spPr>
          <a:xfrm>
            <a:off x="7391400" y="14038"/>
            <a:ext cx="10110122" cy="10286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B76FE8-C26C-4B04-B35E-7316B1D31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5" y="445167"/>
            <a:ext cx="1898705" cy="10485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9868852-69AF-4F70-AA8A-B790E2FAF632}"/>
              </a:ext>
            </a:extLst>
          </p:cNvPr>
          <p:cNvSpPr txBox="1"/>
          <p:nvPr/>
        </p:nvSpPr>
        <p:spPr>
          <a:xfrm>
            <a:off x="7575906" y="1113418"/>
            <a:ext cx="9950094" cy="768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Eres esclavo </a:t>
            </a:r>
          </a:p>
          <a:p>
            <a:pPr algn="ctr">
              <a:lnSpc>
                <a:spcPct val="150000"/>
              </a:lnSpc>
            </a:pPr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los placeres</a:t>
            </a:r>
          </a:p>
          <a:p>
            <a:pPr algn="ctr">
              <a:lnSpc>
                <a:spcPct val="150000"/>
              </a:lnSpc>
            </a:pPr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s-ES" sz="48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(los cuales te dejan adicto, sediento y vacío) </a:t>
            </a:r>
          </a:p>
          <a:p>
            <a:pPr algn="ctr">
              <a:lnSpc>
                <a:spcPct val="150000"/>
              </a:lnSpc>
            </a:pPr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 eres esclavo de Cristo </a:t>
            </a:r>
          </a:p>
          <a:p>
            <a:pPr algn="ctr">
              <a:lnSpc>
                <a:spcPct val="150000"/>
              </a:lnSpc>
            </a:pPr>
            <a:r>
              <a:rPr lang="es-ES" sz="48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(quien es capaz de llenarte de vida y darte verdadera libertad) </a:t>
            </a:r>
            <a:endParaRPr lang="es-ES" sz="4800" dirty="0">
              <a:solidFill>
                <a:schemeClr val="accent4">
                  <a:lumMod val="60000"/>
                  <a:lumOff val="40000"/>
                </a:schemeClr>
              </a:solidFill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CB9050C-9C35-469C-B9FA-AD16CB4EC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530093"/>
            <a:ext cx="2819400" cy="3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6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CDE88B-6B19-4077-A1F5-5E26D07F1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0480"/>
            <a:ext cx="18280380" cy="102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08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8309463-C657-41CB-A99E-758CF121A065}"/>
              </a:ext>
            </a:extLst>
          </p:cNvPr>
          <p:cNvSpPr/>
          <p:nvPr/>
        </p:nvSpPr>
        <p:spPr>
          <a:xfrm>
            <a:off x="539695" y="833629"/>
            <a:ext cx="7856027" cy="8619742"/>
          </a:xfrm>
          <a:prstGeom prst="rect">
            <a:avLst/>
          </a:prstGeom>
          <a:solidFill>
            <a:srgbClr val="D35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57080B-BD55-4194-9D21-B285999BDAB9}"/>
              </a:ext>
            </a:extLst>
          </p:cNvPr>
          <p:cNvSpPr txBox="1"/>
          <p:nvPr/>
        </p:nvSpPr>
        <p:spPr>
          <a:xfrm>
            <a:off x="9148011" y="3435340"/>
            <a:ext cx="8268581" cy="3416320"/>
          </a:xfrm>
          <a:prstGeom prst="rect">
            <a:avLst/>
          </a:prstGeom>
          <a:solidFill>
            <a:srgbClr val="D35465"/>
          </a:solidFill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Todos tenemos un amo. Todos somos controlados por aquello que más amamos. </a:t>
            </a:r>
            <a:endParaRPr lang="es-ES" sz="5400" b="1" dirty="0">
              <a:solidFill>
                <a:schemeClr val="bg1"/>
              </a:solidFill>
              <a:effectLst/>
              <a:latin typeface="Caviar Dreams" panose="020B04020202040205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BA1F594-C24A-457D-8815-A33FB78A9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342900"/>
            <a:ext cx="1898705" cy="10485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3281B42-8E80-48F6-8381-36113C589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56027" cy="10287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315789-661C-44F5-AFC4-5400BEE7F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0" y="7734300"/>
            <a:ext cx="2643010" cy="8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96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8CA5B92C-2F55-4E5C-A9FF-EBC63D193EF6}"/>
              </a:ext>
            </a:extLst>
          </p:cNvPr>
          <p:cNvSpPr/>
          <p:nvPr/>
        </p:nvSpPr>
        <p:spPr>
          <a:xfrm>
            <a:off x="9293982" y="2095500"/>
            <a:ext cx="7851018" cy="72425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DAAE4A2-26DD-48C8-9F86-547C5813D8E0}"/>
              </a:ext>
            </a:extLst>
          </p:cNvPr>
          <p:cNvSpPr/>
          <p:nvPr/>
        </p:nvSpPr>
        <p:spPr>
          <a:xfrm>
            <a:off x="607182" y="1158342"/>
            <a:ext cx="7851018" cy="81796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E480C5-B215-4C9A-8CC8-4B04EF78B402}"/>
              </a:ext>
            </a:extLst>
          </p:cNvPr>
          <p:cNvSpPr txBox="1"/>
          <p:nvPr/>
        </p:nvSpPr>
        <p:spPr>
          <a:xfrm>
            <a:off x="796716" y="2674632"/>
            <a:ext cx="7437441" cy="5069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Disfrutar a Jesús nos permite disfrutar también de todas las cosas que Dios nos ha dado pero sin que estas nos esclavicen.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3E8A57-1514-40A7-B70C-59F2E0186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12" y="8012725"/>
            <a:ext cx="2510048" cy="8895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434506-D7F2-49CA-AD90-FD37E91F9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790" y="727539"/>
            <a:ext cx="2111401" cy="11659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8247566-33A1-4B4A-91DA-FB0149BD56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3490"/>
          <a:stretch/>
        </p:blipFill>
        <p:spPr>
          <a:xfrm>
            <a:off x="9898460" y="2694074"/>
            <a:ext cx="7599912" cy="68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07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94070FA9-1AA1-4E54-A00B-44E547C33290}"/>
              </a:ext>
            </a:extLst>
          </p:cNvPr>
          <p:cNvSpPr/>
          <p:nvPr/>
        </p:nvSpPr>
        <p:spPr>
          <a:xfrm>
            <a:off x="10857109" y="0"/>
            <a:ext cx="7430891" cy="1028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E480C5-B215-4C9A-8CC8-4B04EF78B402}"/>
              </a:ext>
            </a:extLst>
          </p:cNvPr>
          <p:cNvSpPr txBox="1"/>
          <p:nvPr/>
        </p:nvSpPr>
        <p:spPr>
          <a:xfrm>
            <a:off x="10898446" y="1409700"/>
            <a:ext cx="7016428" cy="773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“Una persona espiritual no es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la que hace “cosas espirituales”,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una persona espiritual es la que está llena del Espíritu.”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3E8A57-1514-40A7-B70C-59F2E0186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26" y="8858802"/>
            <a:ext cx="3733800" cy="13232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434506-D7F2-49CA-AD90-FD37E91F9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25" y="576423"/>
            <a:ext cx="2111401" cy="116597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A52D284-A3DD-41FF-B8DE-5576052C4D5A}"/>
              </a:ext>
            </a:extLst>
          </p:cNvPr>
          <p:cNvSpPr/>
          <p:nvPr/>
        </p:nvSpPr>
        <p:spPr>
          <a:xfrm>
            <a:off x="23037" y="2380698"/>
            <a:ext cx="9525000" cy="79063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77FB18-88EA-41EE-AFA0-E82CE9689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7" y="3018999"/>
            <a:ext cx="9944550" cy="6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84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66B1E7-64AE-433E-9181-88CF43B15E09}"/>
              </a:ext>
            </a:extLst>
          </p:cNvPr>
          <p:cNvSpPr txBox="1"/>
          <p:nvPr/>
        </p:nvSpPr>
        <p:spPr>
          <a:xfrm>
            <a:off x="1816895" y="1104900"/>
            <a:ext cx="14654209" cy="7543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6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Estar llenos del Espíritu </a:t>
            </a:r>
          </a:p>
          <a:p>
            <a:pPr algn="ctr">
              <a:lnSpc>
                <a:spcPct val="150000"/>
              </a:lnSpc>
            </a:pPr>
            <a:r>
              <a:rPr lang="es-ES" sz="66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que el Espíritu me muestre </a:t>
            </a:r>
          </a:p>
          <a:p>
            <a:pPr algn="ctr">
              <a:lnSpc>
                <a:spcPct val="150000"/>
              </a:lnSpc>
            </a:pPr>
            <a:r>
              <a:rPr lang="es-ES" sz="6600" b="1" dirty="0">
                <a:solidFill>
                  <a:srgbClr val="FFFF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LA GLORIA DE CRISTO </a:t>
            </a:r>
          </a:p>
          <a:p>
            <a:pPr algn="ctr">
              <a:lnSpc>
                <a:spcPct val="150000"/>
              </a:lnSpc>
            </a:pPr>
            <a:r>
              <a:rPr lang="es-ES" sz="66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que esa gloria produzca nuevos deseos y anhelos dentro de mí. </a:t>
            </a:r>
            <a:endParaRPr lang="es-ES" sz="6600" dirty="0">
              <a:solidFill>
                <a:srgbClr val="272418"/>
              </a:solidFill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50E382-3BFD-468B-9FE7-7111C4D98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0" y="419100"/>
            <a:ext cx="2355905" cy="12198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26B813-1B48-4A75-8E93-49099A615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078136"/>
            <a:ext cx="4543419" cy="25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50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2416BAE-5C3D-4AD2-853C-CF1E7903E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22" y="0"/>
            <a:ext cx="13141078" cy="10287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8309463-C657-41CB-A99E-758CF121A065}"/>
              </a:ext>
            </a:extLst>
          </p:cNvPr>
          <p:cNvSpPr/>
          <p:nvPr/>
        </p:nvSpPr>
        <p:spPr>
          <a:xfrm>
            <a:off x="541749" y="1239920"/>
            <a:ext cx="9210346" cy="8258644"/>
          </a:xfrm>
          <a:prstGeom prst="rect">
            <a:avLst/>
          </a:prstGeom>
          <a:solidFill>
            <a:srgbClr val="182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Estar llenos </a:t>
            </a:r>
          </a:p>
          <a:p>
            <a:pPr algn="ctr"/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ES" sz="4800" b="1" dirty="0">
                <a:solidFill>
                  <a:srgbClr val="FCB346"/>
                </a:solidFill>
                <a:effectLst/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Espíritu</a:t>
            </a:r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 una influencia o control del </a:t>
            </a:r>
            <a:r>
              <a:rPr lang="es-ES" sz="4800" b="1" dirty="0">
                <a:solidFill>
                  <a:srgbClr val="FCB346"/>
                </a:solidFill>
                <a:effectLst/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Espíritu Santo </a:t>
            </a:r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 aquello amo, que pienso y que hago, de tal forma que deseo la gloria de Dios, busco </a:t>
            </a:r>
          </a:p>
          <a:p>
            <a:pPr algn="ctr"/>
            <a:r>
              <a:rPr lang="es-ES" sz="4800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reino de Dios y actuó con el poder de Dios.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BA1F594-C24A-457D-8815-A33FB78A9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3356"/>
            <a:ext cx="1898705" cy="10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11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3DACA6-4098-4CE3-817F-E02423132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0"/>
          <a:stretch/>
        </p:blipFill>
        <p:spPr>
          <a:xfrm>
            <a:off x="-12032" y="-1"/>
            <a:ext cx="18300032" cy="1028700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E421E1A-6E65-4C77-8DD2-5918E788FB5D}"/>
              </a:ext>
            </a:extLst>
          </p:cNvPr>
          <p:cNvSpPr/>
          <p:nvPr/>
        </p:nvSpPr>
        <p:spPr>
          <a:xfrm>
            <a:off x="0" y="-1"/>
            <a:ext cx="6172200" cy="10287001"/>
          </a:xfrm>
          <a:prstGeom prst="rect">
            <a:avLst/>
          </a:prstGeom>
          <a:solidFill>
            <a:schemeClr val="dk1">
              <a:alpha val="2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57080B-BD55-4194-9D21-B285999BDAB9}"/>
              </a:ext>
            </a:extLst>
          </p:cNvPr>
          <p:cNvSpPr txBox="1"/>
          <p:nvPr/>
        </p:nvSpPr>
        <p:spPr>
          <a:xfrm>
            <a:off x="533400" y="4381500"/>
            <a:ext cx="6009425" cy="495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chemeClr val="bg1"/>
                </a:solidFill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“No tenemos poder para cambiar 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chemeClr val="bg1"/>
                </a:solidFill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 que amamos.”</a:t>
            </a:r>
            <a:endParaRPr lang="es-ES" sz="5400" b="1" dirty="0">
              <a:solidFill>
                <a:schemeClr val="bg1"/>
              </a:solidFill>
              <a:effectLst/>
              <a:latin typeface="Caviar Dreams" panose="020B04020202040205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324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257C108-9402-435A-B31C-131C3D399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4"/>
          <a:stretch/>
        </p:blipFill>
        <p:spPr>
          <a:xfrm>
            <a:off x="0" y="0"/>
            <a:ext cx="18399642" cy="10287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0567D7-30A5-4EA6-9C95-2296AEE59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34" y="190017"/>
            <a:ext cx="1898705" cy="104851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E421E1A-6E65-4C77-8DD2-5918E788FB5D}"/>
              </a:ext>
            </a:extLst>
          </p:cNvPr>
          <p:cNvSpPr/>
          <p:nvPr/>
        </p:nvSpPr>
        <p:spPr>
          <a:xfrm>
            <a:off x="0" y="7124700"/>
            <a:ext cx="18399642" cy="3162300"/>
          </a:xfrm>
          <a:prstGeom prst="rect">
            <a:avLst/>
          </a:prstGeom>
          <a:solidFill>
            <a:schemeClr val="dk1">
              <a:alpha val="2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57080B-BD55-4194-9D21-B285999BDAB9}"/>
              </a:ext>
            </a:extLst>
          </p:cNvPr>
          <p:cNvSpPr txBox="1"/>
          <p:nvPr/>
        </p:nvSpPr>
        <p:spPr>
          <a:xfrm>
            <a:off x="90377" y="7434977"/>
            <a:ext cx="18288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Reconocer que no tengo fuerzas para cambiar demanda ir a buscar fuerzas en otro lado, 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latin typeface="Caviar Dreams" panose="020B04020202040205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requiere que dependa de quien puede dármelas. </a:t>
            </a:r>
            <a:endParaRPr lang="es-ES" sz="5400" b="1" dirty="0">
              <a:solidFill>
                <a:schemeClr val="bg1"/>
              </a:solidFill>
              <a:effectLst/>
              <a:latin typeface="Caviar Dreams" panose="020B04020202040205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48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876E90-01F1-45ED-85FF-56DED5FAF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r="21944"/>
          <a:stretch/>
        </p:blipFill>
        <p:spPr>
          <a:xfrm>
            <a:off x="-44116" y="0"/>
            <a:ext cx="10771794" cy="10287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E719B9-486E-4D29-B9DB-88F9C2FEA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5416" y="8240613"/>
            <a:ext cx="2524125" cy="6286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E0319A-AB0C-42C0-8FE5-BE0826F01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73" y="266700"/>
            <a:ext cx="1898705" cy="104851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3F996F0-ECD4-4CA8-A3CA-606A8F0A5BC4}"/>
              </a:ext>
            </a:extLst>
          </p:cNvPr>
          <p:cNvSpPr/>
          <p:nvPr/>
        </p:nvSpPr>
        <p:spPr>
          <a:xfrm>
            <a:off x="10363200" y="-30480"/>
            <a:ext cx="79248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BA7F1A-9A14-47E3-B6C2-6FF237B85284}"/>
              </a:ext>
            </a:extLst>
          </p:cNvPr>
          <p:cNvSpPr txBox="1"/>
          <p:nvPr/>
        </p:nvSpPr>
        <p:spPr>
          <a:xfrm>
            <a:off x="10363200" y="495300"/>
            <a:ext cx="7924800" cy="923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rgbClr val="DEBCC4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“La obediencia cristiana </a:t>
            </a:r>
          </a:p>
          <a:p>
            <a:pPr algn="ctr"/>
            <a:r>
              <a:rPr lang="es-ES" sz="5400" b="1" dirty="0">
                <a:solidFill>
                  <a:srgbClr val="B11A57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UN CAMBIO </a:t>
            </a:r>
          </a:p>
          <a:p>
            <a:pPr algn="ctr"/>
            <a:r>
              <a:rPr lang="es-ES" sz="5400" b="1" dirty="0">
                <a:solidFill>
                  <a:srgbClr val="B11A57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CORAZÓN</a:t>
            </a:r>
            <a:r>
              <a:rPr lang="es-ES" sz="5400" b="1" dirty="0">
                <a:solidFill>
                  <a:srgbClr val="DEBCC4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s-ES" sz="5400" b="1" dirty="0">
                <a:solidFill>
                  <a:srgbClr val="DEBCC4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un cambio </a:t>
            </a:r>
          </a:p>
          <a:p>
            <a:pPr algn="ctr"/>
            <a:r>
              <a:rPr lang="es-ES" sz="5400" b="1" dirty="0">
                <a:solidFill>
                  <a:srgbClr val="DEBCC4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deseos, </a:t>
            </a:r>
          </a:p>
          <a:p>
            <a:pPr algn="ctr"/>
            <a:r>
              <a:rPr lang="es-ES" sz="5400" b="1" dirty="0">
                <a:solidFill>
                  <a:srgbClr val="DEBCC4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una transformación sobrenatural </a:t>
            </a:r>
          </a:p>
          <a:p>
            <a:pPr algn="ctr"/>
            <a:r>
              <a:rPr lang="es-ES" sz="5400" b="1" dirty="0">
                <a:solidFill>
                  <a:srgbClr val="DEBCC4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nuestros afectos </a:t>
            </a:r>
          </a:p>
          <a:p>
            <a:pPr algn="ctr"/>
            <a:r>
              <a:rPr lang="es-ES" sz="5400" b="1" dirty="0">
                <a:solidFill>
                  <a:srgbClr val="DEBCC4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anhelos más profundos.”</a:t>
            </a:r>
            <a:endParaRPr lang="es-ES" sz="5400" i="1" dirty="0">
              <a:solidFill>
                <a:srgbClr val="DEBCC4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41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0E9CF9-DCDC-4E19-A0C1-1792EB10D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8" b="15451"/>
          <a:stretch/>
        </p:blipFill>
        <p:spPr>
          <a:xfrm>
            <a:off x="-609600" y="5180397"/>
            <a:ext cx="7420621" cy="51816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3E9CDD1-88D5-4321-8FEB-54696DE14B35}"/>
              </a:ext>
            </a:extLst>
          </p:cNvPr>
          <p:cNvSpPr/>
          <p:nvPr/>
        </p:nvSpPr>
        <p:spPr>
          <a:xfrm>
            <a:off x="7315200" y="14038"/>
            <a:ext cx="10972800" cy="10286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868852-69AF-4F70-AA8A-B790E2FAF632}"/>
              </a:ext>
            </a:extLst>
          </p:cNvPr>
          <p:cNvSpPr txBox="1"/>
          <p:nvPr/>
        </p:nvSpPr>
        <p:spPr>
          <a:xfrm>
            <a:off x="7391400" y="1257300"/>
            <a:ext cx="10972800" cy="7523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200000"/>
              </a:lnSpc>
              <a:buAutoNum type="arabicPeriod"/>
            </a:pPr>
            <a:r>
              <a:rPr lang="es-ES" sz="5000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Confesar la frialdad </a:t>
            </a:r>
          </a:p>
          <a:p>
            <a:pPr marL="914400" indent="-914400" algn="ctr">
              <a:lnSpc>
                <a:spcPct val="200000"/>
              </a:lnSpc>
              <a:buAutoNum type="arabicPeriod"/>
            </a:pPr>
            <a:r>
              <a:rPr lang="es-ES" sz="5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Pedirle a Dios que me ayude</a:t>
            </a:r>
          </a:p>
          <a:p>
            <a:pPr marL="914400" indent="-914400" algn="ctr">
              <a:lnSpc>
                <a:spcPct val="200000"/>
              </a:lnSpc>
              <a:buAutoNum type="arabicPeriod"/>
            </a:pPr>
            <a:r>
              <a:rPr lang="es-ES" sz="5000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Meditar que ha sucedido</a:t>
            </a:r>
            <a:endParaRPr lang="es-ES" sz="5000" dirty="0">
              <a:solidFill>
                <a:schemeClr val="bg1"/>
              </a:solidFill>
              <a:effectLst/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s-ES" sz="5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4. Exponer mi corazón al evangelio</a:t>
            </a:r>
            <a:r>
              <a:rPr lang="es-ES" sz="5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s-ES" sz="5000" dirty="0">
                <a:solidFill>
                  <a:schemeClr val="bg1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5.  Obedecer aunque me cueste</a:t>
            </a:r>
            <a:endParaRPr lang="es-ES" sz="5000" dirty="0">
              <a:solidFill>
                <a:schemeClr val="accent4">
                  <a:lumMod val="60000"/>
                  <a:lumOff val="4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3914B65-7DEB-C148-8324-511FF8A9D668}"/>
              </a:ext>
            </a:extLst>
          </p:cNvPr>
          <p:cNvSpPr txBox="1"/>
          <p:nvPr/>
        </p:nvSpPr>
        <p:spPr>
          <a:xfrm>
            <a:off x="-30480" y="461092"/>
            <a:ext cx="7606386" cy="3695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¿Qué hacer cuando no tengo ganas de obedecer?</a:t>
            </a:r>
            <a:endParaRPr lang="es-ES" sz="5400" dirty="0">
              <a:solidFill>
                <a:srgbClr val="272418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94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73652B-8EB3-6F40-9F82-3895282AD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34D1F3ED-50F3-2646-A49F-B285E599E412}"/>
              </a:ext>
            </a:extLst>
          </p:cNvPr>
          <p:cNvSpPr/>
          <p:nvPr/>
        </p:nvSpPr>
        <p:spPr>
          <a:xfrm>
            <a:off x="0" y="-53340"/>
            <a:ext cx="13258800" cy="92964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0859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C5E5A4F-0455-4DFB-82E4-097D7F3A59B3}"/>
              </a:ext>
            </a:extLst>
          </p:cNvPr>
          <p:cNvSpPr/>
          <p:nvPr/>
        </p:nvSpPr>
        <p:spPr>
          <a:xfrm>
            <a:off x="244046" y="2788946"/>
            <a:ext cx="8302199" cy="67587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EAB1D13-7291-4300-B3C7-8A09710AFFD7}"/>
              </a:ext>
            </a:extLst>
          </p:cNvPr>
          <p:cNvSpPr/>
          <p:nvPr/>
        </p:nvSpPr>
        <p:spPr>
          <a:xfrm>
            <a:off x="10134600" y="2804322"/>
            <a:ext cx="7162801" cy="67587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F0FE9C6-6338-4F1D-B4E7-4516766C0AA5}"/>
              </a:ext>
            </a:extLst>
          </p:cNvPr>
          <p:cNvSpPr txBox="1"/>
          <p:nvPr/>
        </p:nvSpPr>
        <p:spPr>
          <a:xfrm>
            <a:off x="685800" y="3235268"/>
            <a:ext cx="7391400" cy="5718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5400" dirty="0">
                <a:solidFill>
                  <a:srgbClr val="000000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Experimentar un </a:t>
            </a:r>
            <a:r>
              <a:rPr lang="es-ES" sz="5400" b="1" dirty="0">
                <a:solidFill>
                  <a:srgbClr val="FFFFF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CAMBIO PROFUNDO </a:t>
            </a:r>
            <a:r>
              <a:rPr lang="es-ES" sz="5400" dirty="0">
                <a:solidFill>
                  <a:srgbClr val="000000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produce una nueva </a:t>
            </a:r>
            <a:r>
              <a:rPr lang="es-ES" sz="5400" b="1" dirty="0">
                <a:solidFill>
                  <a:srgbClr val="C00000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motivación</a:t>
            </a:r>
            <a:r>
              <a:rPr lang="es-ES" sz="5400" dirty="0">
                <a:solidFill>
                  <a:srgbClr val="000000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 para obedecer y un nuevo </a:t>
            </a:r>
            <a:r>
              <a:rPr lang="es-ES" sz="5400" b="1" dirty="0">
                <a:solidFill>
                  <a:srgbClr val="C00000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poder</a:t>
            </a:r>
            <a:r>
              <a:rPr lang="es-ES" sz="5400" dirty="0">
                <a:solidFill>
                  <a:srgbClr val="000000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 para hacerlo.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0567D7-30A5-4EA6-9C95-2296AEE59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131505"/>
            <a:ext cx="1898705" cy="10485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C5FB64-50C6-477B-88F5-2B920FD68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1072294" cy="10722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8FFB08-CB09-4E1D-9CB9-67A5F7D996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4"/>
          <a:stretch/>
        </p:blipFill>
        <p:spPr>
          <a:xfrm>
            <a:off x="9143146" y="1906402"/>
            <a:ext cx="7557354" cy="71780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88CE4F3-A568-4A64-8C15-565466648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367">
            <a:off x="6860519" y="-168243"/>
            <a:ext cx="3371453" cy="30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0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9FFE32-1CD9-4C2A-A163-04F530AA1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19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115E254-780B-4370-96AF-09BE22DB4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992" y="0"/>
            <a:ext cx="15410008" cy="10287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6D9AEDA-5BD5-4D2A-B7D9-7948F0B2A2F3}"/>
              </a:ext>
            </a:extLst>
          </p:cNvPr>
          <p:cNvSpPr/>
          <p:nvPr/>
        </p:nvSpPr>
        <p:spPr>
          <a:xfrm>
            <a:off x="717459" y="2933700"/>
            <a:ext cx="9652922" cy="6324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F8A1A0-A1C7-4B65-BD92-F2A2AEBBD400}"/>
              </a:ext>
            </a:extLst>
          </p:cNvPr>
          <p:cNvSpPr txBox="1"/>
          <p:nvPr/>
        </p:nvSpPr>
        <p:spPr>
          <a:xfrm>
            <a:off x="1278196" y="3314700"/>
            <a:ext cx="8399204" cy="5480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“La obediencia verdadera 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el resultado </a:t>
            </a:r>
          </a:p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disfrutar a Cristo.” </a:t>
            </a:r>
            <a:endParaRPr lang="es-ES" sz="6000" dirty="0">
              <a:solidFill>
                <a:schemeClr val="bg1"/>
              </a:solidFill>
              <a:latin typeface="Caviar Dreams" panose="020B04020202040205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240F6D2-7A69-4499-8BD1-2380C5EC2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98205"/>
            <a:ext cx="973395" cy="9733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4C215EA-512D-4CCD-BCA9-53A6D81229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529" y="108018"/>
            <a:ext cx="1762670" cy="9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23558EF-9C24-4E14-B3D9-23D6548784B3}"/>
              </a:ext>
            </a:extLst>
          </p:cNvPr>
          <p:cNvSpPr txBox="1"/>
          <p:nvPr/>
        </p:nvSpPr>
        <p:spPr>
          <a:xfrm>
            <a:off x="8686800" y="1326958"/>
            <a:ext cx="8915400" cy="773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“La conversión verdadera no es simplemente creer,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la conversión verdadera es encontrar una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E1BFB9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PERLA PRECIOSA</a:t>
            </a:r>
            <a:r>
              <a:rPr lang="es-ES" sz="48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cambia los afectos </a:t>
            </a:r>
          </a:p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nuestro corazón.”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D8F6AC-A93A-429A-AB0B-C1CD533C0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529" y="108018"/>
            <a:ext cx="1762670" cy="9733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2B72A8-DB37-4C71-867B-587AC6960B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224"/>
          <a:stretch/>
        </p:blipFill>
        <p:spPr>
          <a:xfrm>
            <a:off x="320041" y="1081413"/>
            <a:ext cx="7789760" cy="8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9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B39BBAD-6B7A-400B-8264-07944834F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" b="7749"/>
          <a:stretch/>
        </p:blipFill>
        <p:spPr>
          <a:xfrm>
            <a:off x="9474" y="-1"/>
            <a:ext cx="18278525" cy="102870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62FA496-F1AF-4CF2-8268-A7A3F7FBE423}"/>
              </a:ext>
            </a:extLst>
          </p:cNvPr>
          <p:cNvSpPr txBox="1"/>
          <p:nvPr/>
        </p:nvSpPr>
        <p:spPr>
          <a:xfrm>
            <a:off x="8305800" y="2066026"/>
            <a:ext cx="9829800" cy="740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La santificación 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el proceso de encontrar más y más placer 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en el objeto correcto; </a:t>
            </a:r>
          </a:p>
          <a:p>
            <a:pPr algn="ctr">
              <a:lnSpc>
                <a:spcPct val="150000"/>
              </a:lnSpc>
            </a:pPr>
            <a:r>
              <a:rPr lang="es-ES" sz="11000" dirty="0">
                <a:solidFill>
                  <a:srgbClr val="272418"/>
                </a:solidFill>
                <a:effectLst/>
                <a:latin typeface="Jellyka Delicious Cake" panose="02000500000000000000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Cristo</a:t>
            </a:r>
            <a:r>
              <a:rPr lang="es-ES" sz="54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endParaRPr lang="es-ES" sz="5400" dirty="0">
              <a:solidFill>
                <a:srgbClr val="272418"/>
              </a:solidFill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08CDB4-1A8E-4698-8D30-CC31B1CF0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75326"/>
            <a:ext cx="2286000" cy="15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62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20B17B1-5B14-3048-87C9-723D9C116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90FB162-1E23-4F80-A0FD-EB289A0D9236}"/>
              </a:ext>
            </a:extLst>
          </p:cNvPr>
          <p:cNvSpPr txBox="1"/>
          <p:nvPr/>
        </p:nvSpPr>
        <p:spPr>
          <a:xfrm>
            <a:off x="1363980" y="190500"/>
            <a:ext cx="15704820" cy="549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818D85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“La </a:t>
            </a:r>
            <a:r>
              <a:rPr lang="es-ES" sz="6000" b="1" dirty="0">
                <a:solidFill>
                  <a:srgbClr val="272418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OBEDIENCIA</a:t>
            </a:r>
            <a:r>
              <a:rPr lang="es-ES" sz="6000" b="1" dirty="0">
                <a:solidFill>
                  <a:srgbClr val="818D85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 es el resultado de tener los ojos abiertos a lo que Dios ha hecho, hace y hará. La </a:t>
            </a:r>
            <a:r>
              <a:rPr lang="es-ES" sz="6000" b="1" dirty="0">
                <a:solidFill>
                  <a:srgbClr val="272418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OBEDIENCIA</a:t>
            </a:r>
            <a:r>
              <a:rPr lang="es-ES" sz="6000" b="1" dirty="0">
                <a:solidFill>
                  <a:srgbClr val="818D85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 es la consecuencia de ver su bondad.”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C4922A-F057-44B4-B8A9-A62BC60DA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14000"/>
          <a:stretch/>
        </p:blipFill>
        <p:spPr>
          <a:xfrm>
            <a:off x="3810" y="6019800"/>
            <a:ext cx="1828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19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E4C9022-2452-42EC-AE9D-364B052754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3" y="158641"/>
            <a:ext cx="1072294" cy="107229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E719B9-486E-4D29-B9DB-88F9C2FEA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5416" y="8240613"/>
            <a:ext cx="2524125" cy="6286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983D3E-8DB6-4742-9A99-E41A40048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2353" cy="10287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E0319A-AB0C-42C0-8FE5-BE0826F01D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4" y="212898"/>
            <a:ext cx="1898705" cy="104851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3F996F0-ECD4-4CA8-A3CA-606A8F0A5BC4}"/>
              </a:ext>
            </a:extLst>
          </p:cNvPr>
          <p:cNvSpPr/>
          <p:nvPr/>
        </p:nvSpPr>
        <p:spPr>
          <a:xfrm>
            <a:off x="10820400" y="-30480"/>
            <a:ext cx="74676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BA7F1A-9A14-47E3-B6C2-6FF237B85284}"/>
              </a:ext>
            </a:extLst>
          </p:cNvPr>
          <p:cNvSpPr txBox="1"/>
          <p:nvPr/>
        </p:nvSpPr>
        <p:spPr>
          <a:xfrm>
            <a:off x="10972800" y="804138"/>
            <a:ext cx="6972437" cy="8682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“EL PECADO 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lo que uno hace cuando el corazón no está satisfecho con Dios.”</a:t>
            </a:r>
          </a:p>
          <a:p>
            <a:pPr algn="ctr">
              <a:lnSpc>
                <a:spcPct val="150000"/>
              </a:lnSpc>
            </a:pPr>
            <a:endParaRPr lang="es-ES" sz="5400" b="1" dirty="0">
              <a:solidFill>
                <a:schemeClr val="accent2">
                  <a:lumMod val="40000"/>
                  <a:lumOff val="60000"/>
                </a:schemeClr>
              </a:solidFill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S" sz="5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John Piper         </a:t>
            </a:r>
            <a:endParaRPr lang="es-ES" sz="5400" i="1" dirty="0">
              <a:solidFill>
                <a:schemeClr val="accent2">
                  <a:lumMod val="40000"/>
                  <a:lumOff val="60000"/>
                </a:schemeClr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894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16014</TotalTime>
  <Words>675</Words>
  <Application>Microsoft Office PowerPoint</Application>
  <PresentationFormat>Personalizado</PresentationFormat>
  <Paragraphs>91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Jellyka Delicious Cake</vt:lpstr>
      <vt:lpstr>Calibri</vt:lpstr>
      <vt:lpstr>Arial</vt:lpstr>
      <vt:lpstr>Caviar Dreams</vt:lpstr>
      <vt:lpstr>Montserrat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RPEREZ</dc:creator>
  <cp:lastModifiedBy>Raquel Perez</cp:lastModifiedBy>
  <cp:revision>268</cp:revision>
  <dcterms:created xsi:type="dcterms:W3CDTF">2006-08-16T00:00:00Z</dcterms:created>
  <dcterms:modified xsi:type="dcterms:W3CDTF">2022-01-27T19:40:51Z</dcterms:modified>
  <dc:identifier>DAEJdFlZSwY</dc:identifier>
</cp:coreProperties>
</file>