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522" r:id="rId3"/>
    <p:sldId id="258" r:id="rId4"/>
    <p:sldId id="284" r:id="rId5"/>
    <p:sldId id="259" r:id="rId6"/>
    <p:sldId id="260" r:id="rId7"/>
    <p:sldId id="261" r:id="rId8"/>
    <p:sldId id="262" r:id="rId9"/>
    <p:sldId id="263" r:id="rId10"/>
    <p:sldId id="285" r:id="rId11"/>
    <p:sldId id="286" r:id="rId12"/>
    <p:sldId id="264" r:id="rId13"/>
    <p:sldId id="265" r:id="rId14"/>
    <p:sldId id="266" r:id="rId15"/>
    <p:sldId id="267" r:id="rId16"/>
    <p:sldId id="268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349" r:id="rId32"/>
    <p:sldId id="287" r:id="rId33"/>
  </p:sldIdLst>
  <p:sldSz cx="18288000" cy="10287000"/>
  <p:notesSz cx="6858000" cy="9144000"/>
  <p:embeddedFontLst>
    <p:embeddedFont>
      <p:font typeface="Arimo" panose="020B0604020202020204" pitchFamily="34" charset="0"/>
      <p:regular r:id="rId34"/>
    </p:embeddedFont>
    <p:embeddedFont>
      <p:font typeface="Arimo Bold" panose="020B0704020202020204" pitchFamily="34" charset="0"/>
      <p:regular r:id="rId35"/>
      <p:bold r:id="rId36"/>
    </p:embeddedFont>
    <p:embeddedFont>
      <p:font typeface="Brittany" pitchFamily="2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viar Dreams" panose="020B0402020204020504" pitchFamily="34" charset="0"/>
      <p:regular r:id="rId42"/>
      <p:bold r:id="rId43"/>
      <p:italic r:id="rId44"/>
      <p:boldItalic r:id="rId45"/>
    </p:embeddedFont>
    <p:embeddedFont>
      <p:font typeface="Montserrat" pitchFamily="2" charset="77"/>
      <p:regular r:id="rId46"/>
      <p:bold r:id="rId47"/>
    </p:embeddedFont>
    <p:embeddedFont>
      <p:font typeface="Poppins" pitchFamily="2" charset="77"/>
      <p:regular r:id="rId48"/>
      <p:bold r:id="rId49"/>
      <p:italic r:id="rId50"/>
      <p:boldItalic r:id="rId51"/>
    </p:embeddedFont>
    <p:embeddedFont>
      <p:font typeface="Poppins Bold" pitchFamily="2" charset="77"/>
      <p:regular r:id="rId52"/>
      <p:bold r:id="rId53"/>
    </p:embeddedFont>
    <p:embeddedFont>
      <p:font typeface="Poppins ExtraBold" panose="020B0604020202020204" pitchFamily="3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07" autoAdjust="0"/>
  </p:normalViewPr>
  <p:slideViewPr>
    <p:cSldViewPr>
      <p:cViewPr varScale="1">
        <p:scale>
          <a:sx n="82" d="100"/>
          <a:sy n="82" d="100"/>
        </p:scale>
        <p:origin x="66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2.png"/><Relationship Id="rId7" Type="http://schemas.openxmlformats.org/officeDocument/2006/relationships/image" Target="../media/image1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43.sv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5.png"/><Relationship Id="rId7" Type="http://schemas.openxmlformats.org/officeDocument/2006/relationships/image" Target="../media/image1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20.png"/><Relationship Id="rId7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6.png"/><Relationship Id="rId7" Type="http://schemas.openxmlformats.org/officeDocument/2006/relationships/image" Target="../media/image1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5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0.png"/><Relationship Id="rId7" Type="http://schemas.openxmlformats.org/officeDocument/2006/relationships/image" Target="../media/image1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0.png"/><Relationship Id="rId7" Type="http://schemas.openxmlformats.org/officeDocument/2006/relationships/image" Target="../media/image12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0.png"/><Relationship Id="rId7" Type="http://schemas.openxmlformats.org/officeDocument/2006/relationships/image" Target="../media/image1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7.svg"/><Relationship Id="rId7" Type="http://schemas.openxmlformats.org/officeDocument/2006/relationships/image" Target="../media/image69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21.svg"/><Relationship Id="rId10" Type="http://schemas.openxmlformats.org/officeDocument/2006/relationships/image" Target="../media/image71.jpeg"/><Relationship Id="rId4" Type="http://schemas.openxmlformats.org/officeDocument/2006/relationships/image" Target="../media/image20.png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73.png"/><Relationship Id="rId7" Type="http://schemas.openxmlformats.org/officeDocument/2006/relationships/image" Target="../media/image1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10" Type="http://schemas.openxmlformats.org/officeDocument/2006/relationships/image" Target="../media/image78.svg"/><Relationship Id="rId4" Type="http://schemas.openxmlformats.org/officeDocument/2006/relationships/image" Target="../media/image74.svg"/><Relationship Id="rId9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16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1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18.svg"/><Relationship Id="rId10" Type="http://schemas.openxmlformats.org/officeDocument/2006/relationships/image" Target="../media/image76.svg"/><Relationship Id="rId4" Type="http://schemas.openxmlformats.org/officeDocument/2006/relationships/image" Target="../media/image17.png"/><Relationship Id="rId9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1.sv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svg"/><Relationship Id="rId7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30.svg"/><Relationship Id="rId5" Type="http://schemas.openxmlformats.org/officeDocument/2006/relationships/image" Target="../media/image12.png"/><Relationship Id="rId10" Type="http://schemas.openxmlformats.org/officeDocument/2006/relationships/image" Target="../media/image29.png"/><Relationship Id="rId4" Type="http://schemas.openxmlformats.org/officeDocument/2006/relationships/image" Target="../media/image26.sv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sv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222" b="322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29C72EE-D393-134D-8FB5-FD290CE04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7795"/>
            <a:ext cx="18288000" cy="685799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B222431-77AD-194D-B773-9A127E668F44}"/>
              </a:ext>
            </a:extLst>
          </p:cNvPr>
          <p:cNvSpPr/>
          <p:nvPr/>
        </p:nvSpPr>
        <p:spPr>
          <a:xfrm>
            <a:off x="228600" y="-24653"/>
            <a:ext cx="17830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5400" dirty="0">
                <a:solidFill>
                  <a:srgbClr val="000000"/>
                </a:solidFill>
                <a:latin typeface="Optima" panose="02000503060000020004" pitchFamily="2" charset="0"/>
              </a:rPr>
              <a:t>Juan 13:1 Antes de la fiesta de la pascua, sabiendo Jesús que su hora había llegado para que pasase de este mundo al Padre, como </a:t>
            </a:r>
            <a:r>
              <a:rPr lang="es-ES" sz="5400" b="1" i="1" dirty="0">
                <a:solidFill>
                  <a:srgbClr val="000000"/>
                </a:solidFill>
                <a:latin typeface="Optima" panose="02000503060000020004" pitchFamily="2" charset="0"/>
              </a:rPr>
              <a:t>había amado a los suyos </a:t>
            </a:r>
            <a:r>
              <a:rPr lang="es-ES" sz="5400" dirty="0">
                <a:solidFill>
                  <a:srgbClr val="000000"/>
                </a:solidFill>
                <a:latin typeface="Optima" panose="02000503060000020004" pitchFamily="2" charset="0"/>
              </a:rPr>
              <a:t>que estaban en el mundo, </a:t>
            </a:r>
            <a:r>
              <a:rPr lang="es-ES" sz="5400" b="1" i="1" dirty="0">
                <a:solidFill>
                  <a:srgbClr val="000000"/>
                </a:solidFill>
                <a:latin typeface="Optima" panose="02000503060000020004" pitchFamily="2" charset="0"/>
              </a:rPr>
              <a:t>los amó hasta el fin</a:t>
            </a:r>
            <a:endParaRPr lang="es-ES" sz="5400" b="1" i="1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266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6054B58-0032-4B42-A73C-4067D74E0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03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5926180" cy="10287000"/>
          </a:xfrm>
          <a:prstGeom prst="rect">
            <a:avLst/>
          </a:prstGeom>
          <a:solidFill>
            <a:srgbClr val="2C3D5B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8700" y="2355914"/>
            <a:ext cx="7076095" cy="7076095"/>
            <a:chOff x="0" y="0"/>
            <a:chExt cx="7620000" cy="762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20000" cy="7620000"/>
            </a:xfrm>
            <a:custGeom>
              <a:avLst/>
              <a:gdLst/>
              <a:ahLst/>
              <a:cxnLst/>
              <a:rect l="l" t="t" r="r" b="b"/>
              <a:pathLst>
                <a:path w="7620000" h="7620000">
                  <a:moveTo>
                    <a:pt x="6826250" y="0"/>
                  </a:moveTo>
                  <a:lnTo>
                    <a:pt x="793750" y="0"/>
                  </a:lnTo>
                  <a:cubicBezTo>
                    <a:pt x="355600" y="0"/>
                    <a:pt x="0" y="355600"/>
                    <a:pt x="0" y="793750"/>
                  </a:cubicBezTo>
                  <a:lnTo>
                    <a:pt x="0" y="7620000"/>
                  </a:lnTo>
                  <a:lnTo>
                    <a:pt x="6826250" y="7620000"/>
                  </a:lnTo>
                  <a:cubicBezTo>
                    <a:pt x="7264400" y="7620000"/>
                    <a:pt x="7620000" y="7264400"/>
                    <a:pt x="7620000" y="6826250"/>
                  </a:cubicBezTo>
                  <a:lnTo>
                    <a:pt x="7620000" y="0"/>
                  </a:lnTo>
                  <a:lnTo>
                    <a:pt x="6826250" y="0"/>
                  </a:lnTo>
                  <a:close/>
                </a:path>
              </a:pathLst>
            </a:custGeom>
            <a:blipFill>
              <a:blip r:embed="rId2"/>
              <a:stretch>
                <a:fillRect l="-24882" r="-24882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5195072" y="8243128"/>
            <a:ext cx="4718303" cy="52718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1320735" y="-1671713"/>
            <a:ext cx="3507271" cy="39187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634329" y="1028700"/>
            <a:ext cx="1624971" cy="4062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643424" y="429915"/>
            <a:ext cx="2169183" cy="119757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717502" y="4263483"/>
            <a:ext cx="8943623" cy="3713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34"/>
              </a:lnSpc>
            </a:pPr>
            <a:r>
              <a:rPr lang="en-US" sz="5310" dirty="0" err="1">
                <a:solidFill>
                  <a:srgbClr val="000000"/>
                </a:solidFill>
                <a:latin typeface="Poppins"/>
              </a:rPr>
              <a:t>servir</a:t>
            </a:r>
            <a:r>
              <a:rPr lang="en-US" sz="5310" dirty="0">
                <a:solidFill>
                  <a:srgbClr val="000000"/>
                </a:solidFill>
                <a:latin typeface="Poppins"/>
              </a:rPr>
              <a:t> es </a:t>
            </a:r>
            <a:r>
              <a:rPr lang="en-US" sz="5310" dirty="0" err="1">
                <a:solidFill>
                  <a:srgbClr val="000000"/>
                </a:solidFill>
                <a:latin typeface="Poppins"/>
              </a:rPr>
              <a:t>entregarse</a:t>
            </a:r>
            <a:r>
              <a:rPr lang="en-US" sz="5310" dirty="0">
                <a:solidFill>
                  <a:srgbClr val="000000"/>
                </a:solidFill>
                <a:latin typeface="Poppins"/>
              </a:rPr>
              <a:t>. </a:t>
            </a:r>
          </a:p>
          <a:p>
            <a:pPr>
              <a:lnSpc>
                <a:spcPts val="7434"/>
              </a:lnSpc>
            </a:pPr>
            <a:r>
              <a:rPr lang="en-US" sz="5310" dirty="0" err="1">
                <a:solidFill>
                  <a:srgbClr val="000000"/>
                </a:solidFill>
                <a:latin typeface="Arimo"/>
              </a:rPr>
              <a:t>Servir</a:t>
            </a:r>
            <a:r>
              <a:rPr lang="en-US" sz="5310" dirty="0">
                <a:solidFill>
                  <a:srgbClr val="000000"/>
                </a:solidFill>
                <a:latin typeface="Arimo"/>
              </a:rPr>
              <a:t> es </a:t>
            </a:r>
            <a:r>
              <a:rPr lang="en-US" sz="5310" dirty="0" err="1">
                <a:solidFill>
                  <a:srgbClr val="000000"/>
                </a:solidFill>
                <a:latin typeface="Arimo"/>
              </a:rPr>
              <a:t>estar</a:t>
            </a:r>
            <a:r>
              <a:rPr lang="en-US" sz="531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5310" dirty="0" err="1">
                <a:solidFill>
                  <a:srgbClr val="000000"/>
                </a:solidFill>
                <a:latin typeface="Arimo"/>
              </a:rPr>
              <a:t>dispuesto</a:t>
            </a:r>
            <a:r>
              <a:rPr lang="en-US" sz="5310" dirty="0">
                <a:solidFill>
                  <a:srgbClr val="000000"/>
                </a:solidFill>
                <a:latin typeface="Arimo"/>
              </a:rPr>
              <a:t> a </a:t>
            </a:r>
            <a:r>
              <a:rPr lang="en-US" sz="5310" dirty="0" err="1">
                <a:solidFill>
                  <a:srgbClr val="000000"/>
                </a:solidFill>
                <a:latin typeface="Arimo"/>
              </a:rPr>
              <a:t>hacer</a:t>
            </a:r>
            <a:r>
              <a:rPr lang="en-US" sz="531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5310" dirty="0" err="1">
                <a:solidFill>
                  <a:srgbClr val="000000"/>
                </a:solidFill>
                <a:latin typeface="Arimo"/>
              </a:rPr>
              <a:t>enormes</a:t>
            </a:r>
            <a:r>
              <a:rPr lang="en-US" sz="531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5310" dirty="0" err="1">
                <a:solidFill>
                  <a:srgbClr val="000000"/>
                </a:solidFill>
                <a:latin typeface="Arimo"/>
              </a:rPr>
              <a:t>sacrificios</a:t>
            </a:r>
            <a:r>
              <a:rPr lang="en-US" sz="5310" dirty="0">
                <a:solidFill>
                  <a:srgbClr val="000000"/>
                </a:solidFill>
                <a:latin typeface="Arimo"/>
              </a:rPr>
              <a:t>.</a:t>
            </a:r>
          </a:p>
          <a:p>
            <a:pPr>
              <a:lnSpc>
                <a:spcPts val="7434"/>
              </a:lnSpc>
            </a:pPr>
            <a:endParaRPr lang="en-US" sz="531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717502" y="2622614"/>
            <a:ext cx="11195873" cy="1127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74"/>
              </a:lnSpc>
            </a:pPr>
            <a:r>
              <a:rPr lang="en-US" sz="9193">
                <a:solidFill>
                  <a:srgbClr val="B66C45"/>
                </a:solidFill>
                <a:latin typeface="Brittany"/>
              </a:rPr>
              <a:t>Servir es responder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871395" y="0"/>
            <a:ext cx="7891605" cy="10287000"/>
          </a:xfrm>
          <a:prstGeom prst="rect">
            <a:avLst/>
          </a:prstGeom>
          <a:solidFill>
            <a:srgbClr val="CB6CE6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379395" y="1567798"/>
            <a:ext cx="7690502" cy="7690502"/>
            <a:chOff x="0" y="0"/>
            <a:chExt cx="3282950" cy="32829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5000" r="-25000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342658" y="7061372"/>
            <a:ext cx="4718303" cy="52718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1320735" y="-1671713"/>
            <a:ext cx="3507271" cy="39187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076838" y="1161555"/>
            <a:ext cx="1624971" cy="4062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373953" y="429915"/>
            <a:ext cx="2169183" cy="119757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2628026"/>
            <a:ext cx="11339325" cy="1666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135"/>
              </a:lnSpc>
            </a:pPr>
            <a:r>
              <a:rPr lang="en-US" sz="13483">
                <a:solidFill>
                  <a:srgbClr val="CB6CE6"/>
                </a:solidFill>
                <a:latin typeface="Brittany"/>
              </a:rPr>
              <a:t>El servicio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1484" y="4716447"/>
            <a:ext cx="8652516" cy="4556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76"/>
              </a:lnSpc>
            </a:pPr>
            <a:r>
              <a:rPr lang="en-US" sz="4554" dirty="0" err="1">
                <a:solidFill>
                  <a:srgbClr val="2B2B2B"/>
                </a:solidFill>
                <a:latin typeface="Poppins"/>
              </a:rPr>
              <a:t>entendido</a:t>
            </a:r>
            <a:r>
              <a:rPr lang="en-US" sz="4554" dirty="0">
                <a:solidFill>
                  <a:srgbClr val="2B2B2B"/>
                </a:solidFill>
                <a:latin typeface="Poppins"/>
              </a:rPr>
              <a:t> </a:t>
            </a:r>
            <a:r>
              <a:rPr lang="en-US" sz="4554" dirty="0" err="1">
                <a:solidFill>
                  <a:srgbClr val="2B2B2B"/>
                </a:solidFill>
                <a:latin typeface="Poppins"/>
              </a:rPr>
              <a:t>desde</a:t>
            </a:r>
            <a:r>
              <a:rPr lang="en-US" sz="4554" dirty="0">
                <a:solidFill>
                  <a:srgbClr val="2B2B2B"/>
                </a:solidFill>
                <a:latin typeface="Poppins"/>
              </a:rPr>
              <a:t> un punto de vista </a:t>
            </a:r>
            <a:r>
              <a:rPr lang="en-US" sz="4554" dirty="0" err="1">
                <a:solidFill>
                  <a:srgbClr val="2B2B2B"/>
                </a:solidFill>
                <a:latin typeface="Poppins"/>
              </a:rPr>
              <a:t>bíblico</a:t>
            </a:r>
            <a:r>
              <a:rPr lang="en-US" sz="4554" dirty="0">
                <a:solidFill>
                  <a:srgbClr val="2B2B2B"/>
                </a:solidFill>
                <a:latin typeface="Poppins"/>
              </a:rPr>
              <a:t>, es un </a:t>
            </a:r>
            <a:r>
              <a:rPr lang="en-US" sz="4554" dirty="0" err="1">
                <a:solidFill>
                  <a:srgbClr val="2B2B2B"/>
                </a:solidFill>
                <a:latin typeface="Poppins"/>
              </a:rPr>
              <a:t>resultado</a:t>
            </a:r>
            <a:r>
              <a:rPr lang="en-US" sz="4554" dirty="0">
                <a:solidFill>
                  <a:srgbClr val="2B2B2B"/>
                </a:solidFill>
                <a:latin typeface="Poppins"/>
              </a:rPr>
              <a:t> de la </a:t>
            </a:r>
            <a:r>
              <a:rPr lang="en-US" sz="4554" dirty="0" err="1">
                <a:solidFill>
                  <a:srgbClr val="2B2B2B"/>
                </a:solidFill>
                <a:latin typeface="Poppins"/>
              </a:rPr>
              <a:t>obra</a:t>
            </a:r>
            <a:r>
              <a:rPr lang="en-US" sz="4554" dirty="0">
                <a:solidFill>
                  <a:srgbClr val="2B2B2B"/>
                </a:solidFill>
                <a:latin typeface="Poppins"/>
              </a:rPr>
              <a:t> del </a:t>
            </a:r>
            <a:r>
              <a:rPr lang="en-US" sz="4554" dirty="0" err="1">
                <a:solidFill>
                  <a:srgbClr val="2B2B2B"/>
                </a:solidFill>
                <a:latin typeface="Poppins Bold"/>
              </a:rPr>
              <a:t>Espíritu</a:t>
            </a:r>
            <a:r>
              <a:rPr lang="en-US" sz="4554" dirty="0">
                <a:solidFill>
                  <a:srgbClr val="2B2B2B"/>
                </a:solidFill>
                <a:latin typeface="Poppins Bold"/>
              </a:rPr>
              <a:t> Santo</a:t>
            </a:r>
            <a:r>
              <a:rPr lang="en-US" sz="4554" dirty="0">
                <a:solidFill>
                  <a:srgbClr val="2B2B2B"/>
                </a:solidFill>
                <a:latin typeface="Poppins"/>
              </a:rPr>
              <a:t>, NO ES una </a:t>
            </a:r>
            <a:r>
              <a:rPr lang="en-US" sz="4554" dirty="0" err="1">
                <a:solidFill>
                  <a:srgbClr val="2B2B2B"/>
                </a:solidFill>
                <a:latin typeface="Poppins"/>
              </a:rPr>
              <a:t>consecuencia</a:t>
            </a:r>
            <a:r>
              <a:rPr lang="en-US" sz="4554" dirty="0">
                <a:solidFill>
                  <a:srgbClr val="2B2B2B"/>
                </a:solidFill>
                <a:latin typeface="Poppins"/>
              </a:rPr>
              <a:t> el </a:t>
            </a:r>
            <a:r>
              <a:rPr lang="en-US" sz="4554" dirty="0" err="1">
                <a:solidFill>
                  <a:srgbClr val="2B2B2B"/>
                </a:solidFill>
                <a:latin typeface="Poppins"/>
              </a:rPr>
              <a:t>actuar</a:t>
            </a:r>
            <a:r>
              <a:rPr lang="en-US" sz="4554" dirty="0">
                <a:solidFill>
                  <a:srgbClr val="2B2B2B"/>
                </a:solidFill>
                <a:latin typeface="Poppins"/>
              </a:rPr>
              <a:t> del ser </a:t>
            </a:r>
            <a:r>
              <a:rPr lang="en-US" sz="4554" dirty="0" err="1">
                <a:solidFill>
                  <a:srgbClr val="2B2B2B"/>
                </a:solidFill>
                <a:latin typeface="Poppins"/>
              </a:rPr>
              <a:t>humano</a:t>
            </a:r>
            <a:r>
              <a:rPr lang="en-US" sz="4554" dirty="0">
                <a:solidFill>
                  <a:srgbClr val="2B2B2B"/>
                </a:solidFill>
                <a:latin typeface="Poppins"/>
              </a:rPr>
              <a:t>. </a:t>
            </a:r>
          </a:p>
          <a:p>
            <a:pPr algn="r">
              <a:lnSpc>
                <a:spcPts val="3707"/>
              </a:lnSpc>
            </a:pPr>
            <a:endParaRPr lang="en-US" sz="4554" dirty="0">
              <a:solidFill>
                <a:srgbClr val="2B2B2B"/>
              </a:solidFill>
              <a:latin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409973" y="0"/>
            <a:ext cx="8878027" cy="10287000"/>
          </a:xfrm>
          <a:prstGeom prst="rect">
            <a:avLst/>
          </a:prstGeom>
          <a:solidFill>
            <a:srgbClr val="2C3D5B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02196" y="-2108189"/>
            <a:ext cx="4718303" cy="52718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30377" y="825579"/>
            <a:ext cx="1624971" cy="4062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40155" y="9446102"/>
            <a:ext cx="1624971" cy="4062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87959" y="2031245"/>
            <a:ext cx="6922055" cy="709885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52876" y="2056341"/>
            <a:ext cx="9047694" cy="1107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57"/>
              </a:lnSpc>
            </a:pPr>
            <a:r>
              <a:rPr lang="en-US" sz="9064">
                <a:solidFill>
                  <a:srgbClr val="1B5A72"/>
                </a:solidFill>
                <a:latin typeface="Brittany"/>
              </a:rPr>
              <a:t>El servicio cristiano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4633" y="3861416"/>
            <a:ext cx="8878027" cy="5268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879"/>
              </a:lnSpc>
            </a:pPr>
            <a:r>
              <a:rPr lang="en-US" sz="4199" dirty="0">
                <a:solidFill>
                  <a:srgbClr val="2B2B2B"/>
                </a:solidFill>
                <a:latin typeface="Poppins"/>
              </a:rPr>
              <a:t>es el </a:t>
            </a:r>
            <a:r>
              <a:rPr lang="en-US" sz="4199" dirty="0" err="1">
                <a:solidFill>
                  <a:srgbClr val="2B2B2B"/>
                </a:solidFill>
                <a:latin typeface="Poppins"/>
              </a:rPr>
              <a:t>resultado</a:t>
            </a:r>
            <a:r>
              <a:rPr lang="en-US" sz="4199" dirty="0">
                <a:solidFill>
                  <a:srgbClr val="2B2B2B"/>
                </a:solidFill>
                <a:latin typeface="Poppins"/>
              </a:rPr>
              <a:t> de una </a:t>
            </a:r>
            <a:r>
              <a:rPr lang="en-US" sz="4199" dirty="0">
                <a:solidFill>
                  <a:srgbClr val="2B2B2B"/>
                </a:solidFill>
                <a:latin typeface="Poppins Bold"/>
              </a:rPr>
              <a:t>“</a:t>
            </a:r>
            <a:r>
              <a:rPr lang="en-US" sz="4199" dirty="0" err="1">
                <a:solidFill>
                  <a:srgbClr val="2B2B2B"/>
                </a:solidFill>
                <a:latin typeface="Poppins Bold"/>
              </a:rPr>
              <a:t>operación</a:t>
            </a:r>
            <a:r>
              <a:rPr lang="en-US" sz="4199" dirty="0">
                <a:solidFill>
                  <a:srgbClr val="2B2B2B"/>
                </a:solidFill>
                <a:latin typeface="Poppins Bold"/>
              </a:rPr>
              <a:t>” de </a:t>
            </a:r>
            <a:r>
              <a:rPr lang="en-US" sz="4199" dirty="0" err="1">
                <a:solidFill>
                  <a:srgbClr val="2B2B2B"/>
                </a:solidFill>
                <a:latin typeface="Poppins Bold"/>
              </a:rPr>
              <a:t>corazón</a:t>
            </a:r>
            <a:r>
              <a:rPr lang="en-US" sz="4199" dirty="0">
                <a:solidFill>
                  <a:srgbClr val="2B2B2B"/>
                </a:solidFill>
                <a:latin typeface="Poppins"/>
              </a:rPr>
              <a:t>. Es un </a:t>
            </a:r>
            <a:r>
              <a:rPr lang="en-US" sz="4199" dirty="0" err="1">
                <a:solidFill>
                  <a:srgbClr val="2B2B2B"/>
                </a:solidFill>
                <a:latin typeface="Poppins"/>
              </a:rPr>
              <a:t>cambio</a:t>
            </a:r>
            <a:r>
              <a:rPr lang="en-US" sz="4199" dirty="0">
                <a:solidFill>
                  <a:srgbClr val="2B2B2B"/>
                </a:solidFill>
                <a:latin typeface="Poppins"/>
              </a:rPr>
              <a:t> que Dios </a:t>
            </a:r>
            <a:r>
              <a:rPr lang="en-US" sz="4199" dirty="0" err="1">
                <a:solidFill>
                  <a:srgbClr val="2B2B2B"/>
                </a:solidFill>
                <a:latin typeface="Poppins"/>
              </a:rPr>
              <a:t>realiza</a:t>
            </a:r>
            <a:r>
              <a:rPr lang="en-US" sz="4199" dirty="0">
                <a:solidFill>
                  <a:srgbClr val="2B2B2B"/>
                </a:solidFill>
                <a:latin typeface="Poppins"/>
              </a:rPr>
              <a:t> para que </a:t>
            </a:r>
            <a:r>
              <a:rPr lang="en-US" sz="4199" dirty="0" err="1">
                <a:solidFill>
                  <a:srgbClr val="2B2B2B"/>
                </a:solidFill>
                <a:latin typeface="Poppins"/>
              </a:rPr>
              <a:t>seamos</a:t>
            </a:r>
            <a:r>
              <a:rPr lang="en-US" sz="4199" dirty="0">
                <a:solidFill>
                  <a:srgbClr val="2B2B2B"/>
                </a:solidFill>
                <a:latin typeface="Poppins"/>
              </a:rPr>
              <a:t> </a:t>
            </a:r>
            <a:r>
              <a:rPr lang="en-US" sz="4199" dirty="0" err="1">
                <a:solidFill>
                  <a:srgbClr val="2B2B2B"/>
                </a:solidFill>
                <a:latin typeface="Poppins"/>
              </a:rPr>
              <a:t>libres</a:t>
            </a:r>
            <a:r>
              <a:rPr lang="en-US" sz="4199" dirty="0">
                <a:solidFill>
                  <a:srgbClr val="2B2B2B"/>
                </a:solidFill>
                <a:latin typeface="Poppins"/>
              </a:rPr>
              <a:t> de la </a:t>
            </a:r>
            <a:r>
              <a:rPr lang="en-US" sz="4199" dirty="0" err="1">
                <a:solidFill>
                  <a:srgbClr val="2B2B2B"/>
                </a:solidFill>
                <a:latin typeface="Poppins"/>
              </a:rPr>
              <a:t>inclinación</a:t>
            </a:r>
            <a:r>
              <a:rPr lang="en-US" sz="4199" dirty="0">
                <a:solidFill>
                  <a:srgbClr val="2B2B2B"/>
                </a:solidFill>
                <a:latin typeface="Poppins"/>
              </a:rPr>
              <a:t> natural a </a:t>
            </a:r>
            <a:r>
              <a:rPr lang="en-US" sz="4199" dirty="0" err="1">
                <a:solidFill>
                  <a:srgbClr val="2B2B2B"/>
                </a:solidFill>
                <a:latin typeface="Poppins"/>
              </a:rPr>
              <a:t>amarnos</a:t>
            </a:r>
            <a:r>
              <a:rPr lang="en-US" sz="4199" dirty="0">
                <a:solidFill>
                  <a:srgbClr val="2B2B2B"/>
                </a:solidFill>
                <a:latin typeface="Poppins"/>
              </a:rPr>
              <a:t> a </a:t>
            </a:r>
            <a:r>
              <a:rPr lang="en-US" sz="4199" dirty="0" err="1">
                <a:solidFill>
                  <a:srgbClr val="2B2B2B"/>
                </a:solidFill>
                <a:latin typeface="Poppins"/>
              </a:rPr>
              <a:t>nosotros</a:t>
            </a:r>
            <a:r>
              <a:rPr lang="en-US" sz="4199" dirty="0">
                <a:solidFill>
                  <a:srgbClr val="2B2B2B"/>
                </a:solidFill>
                <a:latin typeface="Poppins"/>
              </a:rPr>
              <a:t> </a:t>
            </a:r>
            <a:r>
              <a:rPr lang="en-US" sz="4199" dirty="0" err="1">
                <a:solidFill>
                  <a:srgbClr val="2B2B2B"/>
                </a:solidFill>
                <a:latin typeface="Poppins"/>
              </a:rPr>
              <a:t>mismos</a:t>
            </a:r>
            <a:r>
              <a:rPr lang="en-US" sz="4199" dirty="0">
                <a:solidFill>
                  <a:srgbClr val="2B2B2B"/>
                </a:solidFill>
                <a:latin typeface="Poppins"/>
              </a:rPr>
              <a:t> a </a:t>
            </a:r>
            <a:r>
              <a:rPr lang="en-US" sz="4199" dirty="0" err="1">
                <a:solidFill>
                  <a:srgbClr val="2B2B2B"/>
                </a:solidFill>
                <a:latin typeface="Poppins"/>
              </a:rPr>
              <a:t>través</a:t>
            </a:r>
            <a:r>
              <a:rPr lang="en-US" sz="4199" dirty="0">
                <a:solidFill>
                  <a:srgbClr val="2B2B2B"/>
                </a:solidFill>
                <a:latin typeface="Poppins"/>
              </a:rPr>
              <a:t> de </a:t>
            </a:r>
            <a:r>
              <a:rPr lang="en-US" sz="4199" dirty="0" err="1">
                <a:solidFill>
                  <a:srgbClr val="2B2B2B"/>
                </a:solidFill>
                <a:latin typeface="Poppins"/>
              </a:rPr>
              <a:t>todo</a:t>
            </a:r>
            <a:r>
              <a:rPr lang="en-US" sz="4199" dirty="0">
                <a:solidFill>
                  <a:srgbClr val="2B2B2B"/>
                </a:solidFill>
                <a:latin typeface="Poppins"/>
              </a:rPr>
              <a:t> lo que </a:t>
            </a:r>
            <a:r>
              <a:rPr lang="en-US" sz="4199" dirty="0" err="1">
                <a:solidFill>
                  <a:srgbClr val="2B2B2B"/>
                </a:solidFill>
                <a:latin typeface="Poppins"/>
              </a:rPr>
              <a:t>hacemos</a:t>
            </a:r>
            <a:r>
              <a:rPr lang="en-US" sz="4199" dirty="0">
                <a:solidFill>
                  <a:srgbClr val="2B2B2B"/>
                </a:solidFill>
                <a:latin typeface="Poppins"/>
              </a:rPr>
              <a:t>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0095078" cy="10287000"/>
          </a:xfrm>
          <a:prstGeom prst="rect">
            <a:avLst/>
          </a:prstGeom>
          <a:solidFill>
            <a:srgbClr val="1C4062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301740" y="1453282"/>
            <a:ext cx="7380437" cy="7380437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5073" r="-25073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330451" y="7061372"/>
            <a:ext cx="4718303" cy="52718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816311" y="-1311209"/>
            <a:ext cx="3391304" cy="37891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576494" y="1250160"/>
            <a:ext cx="1624971" cy="4062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634329" y="8427476"/>
            <a:ext cx="1624971" cy="4062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388980" y="6703494"/>
            <a:ext cx="3014520" cy="255480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545118" y="2477957"/>
            <a:ext cx="7711506" cy="3783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620" dirty="0" err="1">
                <a:solidFill>
                  <a:srgbClr val="1C4062"/>
                </a:solidFill>
                <a:latin typeface="Poppins Bold"/>
              </a:rPr>
              <a:t>Nadie</a:t>
            </a:r>
            <a:r>
              <a:rPr lang="en-US" sz="562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5620" dirty="0" err="1">
                <a:solidFill>
                  <a:srgbClr val="000000"/>
                </a:solidFill>
                <a:latin typeface="Poppins"/>
              </a:rPr>
              <a:t>realmente</a:t>
            </a:r>
            <a:r>
              <a:rPr lang="en-US" sz="5620" dirty="0">
                <a:solidFill>
                  <a:srgbClr val="000000"/>
                </a:solidFill>
                <a:latin typeface="Poppins"/>
              </a:rPr>
              <a:t> cambia, a </a:t>
            </a:r>
            <a:r>
              <a:rPr lang="en-US" sz="5620" dirty="0" err="1">
                <a:solidFill>
                  <a:srgbClr val="000000"/>
                </a:solidFill>
                <a:latin typeface="Poppins"/>
              </a:rPr>
              <a:t>menos</a:t>
            </a:r>
            <a:r>
              <a:rPr lang="en-US" sz="5620" dirty="0">
                <a:solidFill>
                  <a:srgbClr val="000000"/>
                </a:solidFill>
                <a:latin typeface="Poppins"/>
              </a:rPr>
              <a:t> que Dios lo </a:t>
            </a:r>
            <a:r>
              <a:rPr lang="en-US" sz="5620" dirty="0" err="1">
                <a:solidFill>
                  <a:srgbClr val="000000"/>
                </a:solidFill>
                <a:latin typeface="Poppins"/>
              </a:rPr>
              <a:t>cambie</a:t>
            </a:r>
            <a:r>
              <a:rPr lang="en-US" sz="5620" dirty="0">
                <a:solidFill>
                  <a:srgbClr val="000000"/>
                </a:solidFill>
                <a:latin typeface="Poppins"/>
              </a:rPr>
              <a:t>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946201" y="0"/>
            <a:ext cx="4341799" cy="10287000"/>
          </a:xfrm>
          <a:prstGeom prst="rect">
            <a:avLst/>
          </a:prstGeom>
          <a:solidFill>
            <a:srgbClr val="2C3D5B"/>
          </a:solidFill>
        </p:spPr>
      </p:sp>
      <p:grpSp>
        <p:nvGrpSpPr>
          <p:cNvPr id="3" name="Group 3"/>
          <p:cNvGrpSpPr/>
          <p:nvPr/>
        </p:nvGrpSpPr>
        <p:grpSpPr>
          <a:xfrm>
            <a:off x="11014239" y="1173394"/>
            <a:ext cx="6497724" cy="8084906"/>
            <a:chOff x="0" y="0"/>
            <a:chExt cx="8663632" cy="1077987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36605" r="36605"/>
            <a:stretch>
              <a:fillRect/>
            </a:stretch>
          </p:blipFill>
          <p:spPr>
            <a:xfrm>
              <a:off x="0" y="0"/>
              <a:ext cx="8663632" cy="1077987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776032" y="8185009"/>
            <a:ext cx="4718303" cy="52718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16311" y="-1311209"/>
            <a:ext cx="3391304" cy="37891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304615" y="8459615"/>
            <a:ext cx="1624971" cy="4062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3120" y="380252"/>
            <a:ext cx="1624971" cy="4062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11066" y="1878430"/>
            <a:ext cx="11664060" cy="1733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186"/>
              </a:lnSpc>
            </a:pPr>
            <a:r>
              <a:rPr lang="en-US" sz="10133">
                <a:solidFill>
                  <a:srgbClr val="1B5A72"/>
                </a:solidFill>
                <a:latin typeface="Brittany"/>
              </a:rPr>
              <a:t>El servicio cristiano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1066" y="4108328"/>
            <a:ext cx="9919368" cy="3892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136"/>
              </a:lnSpc>
            </a:pPr>
            <a:r>
              <a:rPr lang="en-US" sz="4720" dirty="0">
                <a:solidFill>
                  <a:srgbClr val="000000"/>
                </a:solidFill>
                <a:latin typeface="Poppins"/>
              </a:rPr>
              <a:t>es </a:t>
            </a:r>
            <a:r>
              <a:rPr lang="en-US" sz="4720" dirty="0" err="1">
                <a:solidFill>
                  <a:srgbClr val="000000"/>
                </a:solidFill>
                <a:latin typeface="Poppins"/>
              </a:rPr>
              <a:t>mucho</a:t>
            </a:r>
            <a:r>
              <a:rPr lang="en-US" sz="472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4720" dirty="0" err="1">
                <a:solidFill>
                  <a:srgbClr val="000000"/>
                </a:solidFill>
                <a:latin typeface="Poppins"/>
              </a:rPr>
              <a:t>más</a:t>
            </a:r>
            <a:r>
              <a:rPr lang="en-US" sz="4720" dirty="0">
                <a:solidFill>
                  <a:srgbClr val="000000"/>
                </a:solidFill>
                <a:latin typeface="Poppins"/>
              </a:rPr>
              <a:t> que un </a:t>
            </a:r>
            <a:r>
              <a:rPr lang="en-US" sz="4720" dirty="0" err="1">
                <a:solidFill>
                  <a:srgbClr val="000000"/>
                </a:solidFill>
                <a:latin typeface="Poppins"/>
              </a:rPr>
              <a:t>cambio</a:t>
            </a:r>
            <a:r>
              <a:rPr lang="en-US" sz="4720" dirty="0">
                <a:solidFill>
                  <a:srgbClr val="000000"/>
                </a:solidFill>
                <a:latin typeface="Poppins"/>
              </a:rPr>
              <a:t> de </a:t>
            </a:r>
            <a:r>
              <a:rPr lang="en-US" sz="4720" dirty="0" err="1">
                <a:solidFill>
                  <a:srgbClr val="000000"/>
                </a:solidFill>
                <a:latin typeface="Poppins"/>
              </a:rPr>
              <a:t>comportamiento</a:t>
            </a:r>
            <a:r>
              <a:rPr lang="en-US" sz="4720" dirty="0">
                <a:solidFill>
                  <a:srgbClr val="000000"/>
                </a:solidFill>
                <a:latin typeface="Poppins"/>
              </a:rPr>
              <a:t>. </a:t>
            </a:r>
          </a:p>
          <a:p>
            <a:pPr algn="just">
              <a:lnSpc>
                <a:spcPts val="6136"/>
              </a:lnSpc>
            </a:pPr>
            <a:r>
              <a:rPr lang="en-US" sz="4720" dirty="0">
                <a:solidFill>
                  <a:srgbClr val="000000"/>
                </a:solidFill>
                <a:latin typeface="Poppins Bold"/>
              </a:rPr>
              <a:t>El </a:t>
            </a:r>
            <a:r>
              <a:rPr lang="en-US" sz="4720" dirty="0" err="1">
                <a:solidFill>
                  <a:srgbClr val="000000"/>
                </a:solidFill>
                <a:latin typeface="Poppins Bold"/>
              </a:rPr>
              <a:t>servicio</a:t>
            </a:r>
            <a:r>
              <a:rPr lang="en-US" sz="4720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4720" dirty="0" err="1">
                <a:solidFill>
                  <a:srgbClr val="000000"/>
                </a:solidFill>
                <a:latin typeface="Poppins Bold"/>
              </a:rPr>
              <a:t>cristiano</a:t>
            </a:r>
            <a:r>
              <a:rPr lang="en-US" sz="4720" dirty="0">
                <a:solidFill>
                  <a:srgbClr val="000000"/>
                </a:solidFill>
                <a:latin typeface="Poppins"/>
              </a:rPr>
              <a:t> </a:t>
            </a:r>
          </a:p>
          <a:p>
            <a:pPr algn="just">
              <a:lnSpc>
                <a:spcPts val="6136"/>
              </a:lnSpc>
            </a:pPr>
            <a:r>
              <a:rPr lang="en-US" sz="4720" dirty="0">
                <a:solidFill>
                  <a:srgbClr val="000000"/>
                </a:solidFill>
                <a:latin typeface="Poppins"/>
              </a:rPr>
              <a:t>es un </a:t>
            </a:r>
            <a:r>
              <a:rPr lang="en-US" sz="4720" dirty="0" err="1">
                <a:solidFill>
                  <a:srgbClr val="000000"/>
                </a:solidFill>
                <a:latin typeface="Poppins"/>
              </a:rPr>
              <a:t>cambio</a:t>
            </a:r>
            <a:r>
              <a:rPr lang="en-US" sz="4720" dirty="0">
                <a:solidFill>
                  <a:srgbClr val="000000"/>
                </a:solidFill>
                <a:latin typeface="Poppins"/>
              </a:rPr>
              <a:t> de </a:t>
            </a:r>
            <a:r>
              <a:rPr lang="en-US" sz="4720" dirty="0" err="1">
                <a:solidFill>
                  <a:srgbClr val="000000"/>
                </a:solidFill>
                <a:latin typeface="Poppins"/>
              </a:rPr>
              <a:t>aquello</a:t>
            </a:r>
            <a:r>
              <a:rPr lang="en-US" sz="4720" dirty="0">
                <a:solidFill>
                  <a:srgbClr val="000000"/>
                </a:solidFill>
                <a:latin typeface="Poppins"/>
              </a:rPr>
              <a:t> </a:t>
            </a:r>
          </a:p>
          <a:p>
            <a:pPr algn="just">
              <a:lnSpc>
                <a:spcPts val="6136"/>
              </a:lnSpc>
            </a:pPr>
            <a:r>
              <a:rPr lang="en-US" sz="4720" dirty="0">
                <a:solidFill>
                  <a:srgbClr val="000000"/>
                </a:solidFill>
                <a:latin typeface="Poppins"/>
              </a:rPr>
              <a:t>que le </a:t>
            </a:r>
            <a:r>
              <a:rPr lang="en-US" sz="4720" dirty="0" err="1">
                <a:solidFill>
                  <a:srgbClr val="000000"/>
                </a:solidFill>
                <a:latin typeface="Poppins"/>
              </a:rPr>
              <a:t>trae</a:t>
            </a:r>
            <a:r>
              <a:rPr lang="en-US" sz="4720" dirty="0">
                <a:solidFill>
                  <a:srgbClr val="000000"/>
                </a:solidFill>
                <a:latin typeface="Poppins"/>
              </a:rPr>
              <a:t> placer al </a:t>
            </a:r>
            <a:r>
              <a:rPr lang="en-US" sz="4720" dirty="0" err="1">
                <a:solidFill>
                  <a:srgbClr val="000000"/>
                </a:solidFill>
                <a:latin typeface="Poppins"/>
              </a:rPr>
              <a:t>corazón</a:t>
            </a:r>
            <a:r>
              <a:rPr lang="en-US" sz="4720" dirty="0">
                <a:solidFill>
                  <a:srgbClr val="000000"/>
                </a:solidFill>
                <a:latin typeface="Poppins"/>
              </a:rPr>
              <a:t>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061372"/>
            <a:ext cx="18288000" cy="3893541"/>
          </a:xfrm>
          <a:prstGeom prst="rect">
            <a:avLst/>
          </a:prstGeom>
          <a:solidFill>
            <a:srgbClr val="F5C174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8700" y="1203314"/>
            <a:ext cx="7880372" cy="7880372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5155" r="-25155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330451" y="7061372"/>
            <a:ext cx="4718303" cy="52718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634329" y="1028700"/>
            <a:ext cx="1624971" cy="4062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399722" y="8677443"/>
            <a:ext cx="1624971" cy="4062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195399" y="633037"/>
            <a:ext cx="2169183" cy="119757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667732" y="2400776"/>
            <a:ext cx="9393701" cy="1200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19"/>
              </a:lnSpc>
            </a:pPr>
            <a:r>
              <a:rPr lang="en-US" sz="9799">
                <a:solidFill>
                  <a:srgbClr val="B66C45"/>
                </a:solidFill>
                <a:latin typeface="Brittany"/>
              </a:rPr>
              <a:t>El servicio genuino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12208" y="3965183"/>
            <a:ext cx="7445224" cy="256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</a:pPr>
            <a:r>
              <a:rPr lang="en-US" sz="4799" dirty="0">
                <a:solidFill>
                  <a:srgbClr val="2B2B2B"/>
                </a:solidFill>
                <a:latin typeface="Poppins"/>
              </a:rPr>
              <a:t>no es </a:t>
            </a:r>
            <a:r>
              <a:rPr lang="en-US" sz="4799" dirty="0" err="1">
                <a:solidFill>
                  <a:srgbClr val="2B2B2B"/>
                </a:solidFill>
                <a:latin typeface="Poppins"/>
              </a:rPr>
              <a:t>difícil</a:t>
            </a:r>
            <a:r>
              <a:rPr lang="en-US" sz="4799" dirty="0">
                <a:solidFill>
                  <a:srgbClr val="2B2B2B"/>
                </a:solidFill>
                <a:latin typeface="Poppins"/>
              </a:rPr>
              <a:t>, </a:t>
            </a:r>
          </a:p>
          <a:p>
            <a:pPr algn="ctr">
              <a:lnSpc>
                <a:spcPts val="6719"/>
              </a:lnSpc>
            </a:pPr>
            <a:r>
              <a:rPr lang="en-US" sz="4799" dirty="0">
                <a:solidFill>
                  <a:srgbClr val="2B2B2B"/>
                </a:solidFill>
                <a:latin typeface="Poppins Bold"/>
              </a:rPr>
              <a:t>el </a:t>
            </a:r>
            <a:r>
              <a:rPr lang="en-US" sz="4799" dirty="0" err="1">
                <a:solidFill>
                  <a:srgbClr val="2B2B2B"/>
                </a:solidFill>
                <a:latin typeface="Poppins Bold"/>
              </a:rPr>
              <a:t>servicio</a:t>
            </a:r>
            <a:r>
              <a:rPr lang="en-US" sz="4799" dirty="0">
                <a:solidFill>
                  <a:srgbClr val="2B2B2B"/>
                </a:solidFill>
                <a:latin typeface="Poppins Bold"/>
              </a:rPr>
              <a:t> </a:t>
            </a:r>
            <a:r>
              <a:rPr lang="en-US" sz="4799" dirty="0" err="1">
                <a:solidFill>
                  <a:srgbClr val="2B2B2B"/>
                </a:solidFill>
                <a:latin typeface="Poppins Bold"/>
              </a:rPr>
              <a:t>genuino</a:t>
            </a:r>
            <a:r>
              <a:rPr lang="en-US" sz="4799" dirty="0">
                <a:solidFill>
                  <a:srgbClr val="2B2B2B"/>
                </a:solidFill>
                <a:latin typeface="Poppins"/>
              </a:rPr>
              <a:t> </a:t>
            </a:r>
          </a:p>
          <a:p>
            <a:pPr algn="ctr">
              <a:lnSpc>
                <a:spcPts val="6719"/>
              </a:lnSpc>
            </a:pPr>
            <a:r>
              <a:rPr lang="en-US" sz="4799" dirty="0">
                <a:solidFill>
                  <a:srgbClr val="2B2B2B"/>
                </a:solidFill>
                <a:latin typeface="Poppins"/>
              </a:rPr>
              <a:t>es </a:t>
            </a:r>
            <a:r>
              <a:rPr lang="en-US" sz="4799" dirty="0" err="1">
                <a:solidFill>
                  <a:srgbClr val="2B2B2B"/>
                </a:solidFill>
                <a:latin typeface="Poppins"/>
              </a:rPr>
              <a:t>imposible</a:t>
            </a:r>
            <a:r>
              <a:rPr lang="en-US" sz="4799" dirty="0">
                <a:solidFill>
                  <a:srgbClr val="2B2B2B"/>
                </a:solidFill>
                <a:latin typeface="Poppins"/>
              </a:rPr>
              <a:t>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5926180" cy="10287000"/>
          </a:xfrm>
          <a:prstGeom prst="rect">
            <a:avLst/>
          </a:prstGeom>
          <a:solidFill>
            <a:srgbClr val="F26CA8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8700" y="2182205"/>
            <a:ext cx="7076095" cy="7076095"/>
            <a:chOff x="0" y="0"/>
            <a:chExt cx="7620000" cy="762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20000" cy="7620000"/>
            </a:xfrm>
            <a:custGeom>
              <a:avLst/>
              <a:gdLst/>
              <a:ahLst/>
              <a:cxnLst/>
              <a:rect l="l" t="t" r="r" b="b"/>
              <a:pathLst>
                <a:path w="7620000" h="7620000">
                  <a:moveTo>
                    <a:pt x="6826250" y="0"/>
                  </a:moveTo>
                  <a:lnTo>
                    <a:pt x="793750" y="0"/>
                  </a:lnTo>
                  <a:cubicBezTo>
                    <a:pt x="355600" y="0"/>
                    <a:pt x="0" y="355600"/>
                    <a:pt x="0" y="793750"/>
                  </a:cubicBezTo>
                  <a:lnTo>
                    <a:pt x="0" y="7620000"/>
                  </a:lnTo>
                  <a:lnTo>
                    <a:pt x="6826250" y="7620000"/>
                  </a:lnTo>
                  <a:cubicBezTo>
                    <a:pt x="7264400" y="7620000"/>
                    <a:pt x="7620000" y="7264400"/>
                    <a:pt x="7620000" y="6826250"/>
                  </a:cubicBezTo>
                  <a:lnTo>
                    <a:pt x="7620000" y="0"/>
                  </a:lnTo>
                  <a:lnTo>
                    <a:pt x="6826250" y="0"/>
                  </a:lnTo>
                  <a:close/>
                </a:path>
              </a:pathLst>
            </a:custGeom>
            <a:blipFill>
              <a:blip r:embed="rId2"/>
              <a:stretch>
                <a:fillRect l="-7063" r="-40446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9886687" y="6148396"/>
            <a:ext cx="7214313" cy="1955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Poppins"/>
              </a:rPr>
              <a:t>para servir a Dios </a:t>
            </a:r>
          </a:p>
          <a:p>
            <a:pPr algn="just">
              <a:lnSpc>
                <a:spcPts val="7699"/>
              </a:lnSpc>
            </a:pPr>
            <a:endParaRPr lang="en-US" sz="5499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459039" y="4387706"/>
            <a:ext cx="11936953" cy="1332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51"/>
              </a:lnSpc>
            </a:pPr>
            <a:r>
              <a:rPr lang="en-US" sz="10724">
                <a:solidFill>
                  <a:srgbClr val="F26CA8"/>
                </a:solidFill>
                <a:latin typeface="Brittany"/>
              </a:rPr>
              <a:t>El Amor de Dios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741849" y="7813386"/>
            <a:ext cx="4718303" cy="527184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1320735" y="-1671713"/>
            <a:ext cx="3507271" cy="39187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18656" y="505627"/>
            <a:ext cx="1624971" cy="40624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122300" y="1535192"/>
            <a:ext cx="1662140" cy="2262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7549"/>
              </a:lnSpc>
              <a:spcBef>
                <a:spcPct val="0"/>
              </a:spcBef>
            </a:pPr>
            <a:r>
              <a:rPr lang="en-US" sz="12535">
                <a:solidFill>
                  <a:srgbClr val="000000"/>
                </a:solidFill>
                <a:latin typeface="Poppins ExtraBold"/>
              </a:rPr>
              <a:t>01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5926180" cy="10287000"/>
          </a:xfrm>
          <a:prstGeom prst="rect">
            <a:avLst/>
          </a:prstGeom>
          <a:solidFill>
            <a:srgbClr val="F26CA8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8700" y="2182205"/>
            <a:ext cx="7076095" cy="7076095"/>
            <a:chOff x="0" y="0"/>
            <a:chExt cx="7620000" cy="762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20000" cy="7620000"/>
            </a:xfrm>
            <a:custGeom>
              <a:avLst/>
              <a:gdLst/>
              <a:ahLst/>
              <a:cxnLst/>
              <a:rect l="l" t="t" r="r" b="b"/>
              <a:pathLst>
                <a:path w="7620000" h="7620000">
                  <a:moveTo>
                    <a:pt x="6826250" y="0"/>
                  </a:moveTo>
                  <a:lnTo>
                    <a:pt x="793750" y="0"/>
                  </a:lnTo>
                  <a:cubicBezTo>
                    <a:pt x="355600" y="0"/>
                    <a:pt x="0" y="355600"/>
                    <a:pt x="0" y="793750"/>
                  </a:cubicBezTo>
                  <a:lnTo>
                    <a:pt x="0" y="7620000"/>
                  </a:lnTo>
                  <a:lnTo>
                    <a:pt x="6826250" y="7620000"/>
                  </a:lnTo>
                  <a:cubicBezTo>
                    <a:pt x="7264400" y="7620000"/>
                    <a:pt x="7620000" y="7264400"/>
                    <a:pt x="7620000" y="6826250"/>
                  </a:cubicBezTo>
                  <a:lnTo>
                    <a:pt x="7620000" y="0"/>
                  </a:lnTo>
                  <a:lnTo>
                    <a:pt x="6826250" y="0"/>
                  </a:lnTo>
                  <a:close/>
                </a:path>
              </a:pathLst>
            </a:custGeom>
            <a:blipFill>
              <a:blip r:embed="rId2"/>
              <a:stretch>
                <a:fillRect l="-6226" r="-54416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9886687" y="6148396"/>
            <a:ext cx="7214313" cy="1955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Poppins"/>
              </a:rPr>
              <a:t>para servir a Dios </a:t>
            </a:r>
          </a:p>
          <a:p>
            <a:pPr algn="just">
              <a:lnSpc>
                <a:spcPts val="7699"/>
              </a:lnSpc>
            </a:pPr>
            <a:endParaRPr lang="en-US" sz="5499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963305" y="4387706"/>
            <a:ext cx="11936953" cy="1332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51"/>
              </a:lnSpc>
            </a:pPr>
            <a:r>
              <a:rPr lang="en-US" sz="10724">
                <a:solidFill>
                  <a:srgbClr val="F26CA8"/>
                </a:solidFill>
                <a:latin typeface="Brittany"/>
              </a:rPr>
              <a:t>El Poder de Dios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741849" y="7813386"/>
            <a:ext cx="4718303" cy="527184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1320735" y="-1671713"/>
            <a:ext cx="3507271" cy="39187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18656" y="505627"/>
            <a:ext cx="1624971" cy="40624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832626" y="1535192"/>
            <a:ext cx="3178774" cy="2165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7549"/>
              </a:lnSpc>
              <a:spcBef>
                <a:spcPct val="0"/>
              </a:spcBef>
            </a:pPr>
            <a:r>
              <a:rPr lang="en-US" sz="12535" dirty="0">
                <a:solidFill>
                  <a:srgbClr val="000000"/>
                </a:solidFill>
                <a:latin typeface="Poppins ExtraBold"/>
              </a:rPr>
              <a:t>02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B99A91B-88C8-48A2-A48D-3F4C65E2C96F}"/>
              </a:ext>
            </a:extLst>
          </p:cNvPr>
          <p:cNvSpPr txBox="1"/>
          <p:nvPr/>
        </p:nvSpPr>
        <p:spPr>
          <a:xfrm>
            <a:off x="4038600" y="571500"/>
            <a:ext cx="9525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0" b="1" dirty="0"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TERCERA PARTE</a:t>
            </a:r>
            <a:endParaRPr lang="es-ES" sz="8000" b="1" dirty="0">
              <a:effectLst/>
              <a:latin typeface="Caviar Dreams" panose="020B0402020204020504" pitchFamily="34" charset="0"/>
              <a:ea typeface="Arial Unicode MS"/>
              <a:cs typeface="Times New Roman" panose="02020603050405020304" pitchFamily="18" charset="0"/>
            </a:endParaRPr>
          </a:p>
          <a:p>
            <a:pPr algn="ctr"/>
            <a:r>
              <a:rPr lang="es-ES" sz="8000" b="1" dirty="0">
                <a:effectLst/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 </a:t>
            </a:r>
            <a:endParaRPr lang="es-ES" sz="8000" b="1" dirty="0">
              <a:latin typeface="Caviar Dreams" panose="020B04020202040205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F9F8930-F159-4477-92F8-A63AECCE2F58}"/>
              </a:ext>
            </a:extLst>
          </p:cNvPr>
          <p:cNvSpPr txBox="1"/>
          <p:nvPr/>
        </p:nvSpPr>
        <p:spPr>
          <a:xfrm>
            <a:off x="7843157" y="440425"/>
            <a:ext cx="11440886" cy="1090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lvl="0" indent="-8572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8000" b="1" dirty="0">
              <a:latin typeface="Caviar Dreams" panose="020B04020202040205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s-ES" sz="8000" dirty="0">
                <a:latin typeface="Caviar Dreams" panose="020B0402020204020504" pitchFamily="34" charset="0"/>
              </a:rPr>
              <a:t>¿CUÁLES SON </a:t>
            </a:r>
          </a:p>
          <a:p>
            <a:pPr lvl="0" algn="ctr">
              <a:lnSpc>
                <a:spcPct val="150000"/>
              </a:lnSpc>
            </a:pPr>
            <a:r>
              <a:rPr lang="es-ES" sz="8000" dirty="0">
                <a:latin typeface="Caviar Dreams" panose="020B0402020204020504" pitchFamily="34" charset="0"/>
              </a:rPr>
              <a:t>LOS RESULTADOS </a:t>
            </a:r>
          </a:p>
          <a:p>
            <a:pPr lvl="0" algn="ctr">
              <a:lnSpc>
                <a:spcPct val="150000"/>
              </a:lnSpc>
            </a:pPr>
            <a:r>
              <a:rPr lang="es-ES" sz="8000" dirty="0">
                <a:latin typeface="Caviar Dreams" panose="020B0402020204020504" pitchFamily="34" charset="0"/>
              </a:rPr>
              <a:t>DE UN</a:t>
            </a:r>
            <a:r>
              <a:rPr lang="es-ES" sz="8000" dirty="0">
                <a:solidFill>
                  <a:srgbClr val="72A21C"/>
                </a:solidFill>
                <a:latin typeface="Caviar Dreams" panose="020B0402020204020504" pitchFamily="34" charset="0"/>
              </a:rPr>
              <a:t> </a:t>
            </a:r>
            <a:r>
              <a:rPr lang="es-ES" sz="8000" b="1" dirty="0">
                <a:solidFill>
                  <a:srgbClr val="E73046"/>
                </a:solidFill>
                <a:latin typeface="Caviar Dreams" panose="020B0402020204020504" pitchFamily="34" charset="0"/>
              </a:rPr>
              <a:t>CAMBIO PROFUNDO</a:t>
            </a:r>
            <a:r>
              <a:rPr lang="es-ES" sz="8000" dirty="0">
                <a:latin typeface="Caviar Dreams" panose="020B0402020204020504" pitchFamily="34" charset="0"/>
              </a:rPr>
              <a:t>?</a:t>
            </a:r>
          </a:p>
          <a:p>
            <a:pPr algn="ctr">
              <a:lnSpc>
                <a:spcPct val="150000"/>
              </a:lnSpc>
            </a:pPr>
            <a:endParaRPr lang="es-ES" sz="8000" dirty="0">
              <a:latin typeface="Caviar Dreams" panose="020B04020202040205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60ECFE0-D8F1-4006-8CD2-B481746555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00" y="372497"/>
            <a:ext cx="1898705" cy="104851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3495977-1290-45E4-A8DD-43BDA4AE6A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95" y="190500"/>
            <a:ext cx="762000" cy="762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631585A-D5A0-42A6-BD84-B0E5BCE402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95" y="4276204"/>
            <a:ext cx="9061505" cy="515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42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5926180" cy="10287000"/>
          </a:xfrm>
          <a:prstGeom prst="rect">
            <a:avLst/>
          </a:prstGeom>
          <a:solidFill>
            <a:srgbClr val="F26CA8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8700" y="2182205"/>
            <a:ext cx="7076095" cy="7076095"/>
            <a:chOff x="0" y="0"/>
            <a:chExt cx="7620000" cy="762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20000" cy="7620000"/>
            </a:xfrm>
            <a:custGeom>
              <a:avLst/>
              <a:gdLst/>
              <a:ahLst/>
              <a:cxnLst/>
              <a:rect l="l" t="t" r="r" b="b"/>
              <a:pathLst>
                <a:path w="7620000" h="7620000">
                  <a:moveTo>
                    <a:pt x="6826250" y="0"/>
                  </a:moveTo>
                  <a:lnTo>
                    <a:pt x="793750" y="0"/>
                  </a:lnTo>
                  <a:cubicBezTo>
                    <a:pt x="355600" y="0"/>
                    <a:pt x="0" y="355600"/>
                    <a:pt x="0" y="793750"/>
                  </a:cubicBezTo>
                  <a:lnTo>
                    <a:pt x="0" y="7620000"/>
                  </a:lnTo>
                  <a:lnTo>
                    <a:pt x="6826250" y="7620000"/>
                  </a:lnTo>
                  <a:cubicBezTo>
                    <a:pt x="7264400" y="7620000"/>
                    <a:pt x="7620000" y="7264400"/>
                    <a:pt x="7620000" y="6826250"/>
                  </a:cubicBezTo>
                  <a:lnTo>
                    <a:pt x="7620000" y="0"/>
                  </a:lnTo>
                  <a:lnTo>
                    <a:pt x="6826250" y="0"/>
                  </a:lnTo>
                  <a:close/>
                </a:path>
              </a:pathLst>
            </a:custGeom>
            <a:blipFill>
              <a:blip r:embed="rId2"/>
              <a:stretch>
                <a:fillRect l="-39285" r="-39285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9886687" y="6148396"/>
            <a:ext cx="7214313" cy="1955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Poppins"/>
              </a:rPr>
              <a:t>para servir a Dios </a:t>
            </a:r>
          </a:p>
          <a:p>
            <a:pPr algn="just">
              <a:lnSpc>
                <a:spcPts val="7699"/>
              </a:lnSpc>
            </a:pPr>
            <a:endParaRPr lang="en-US" sz="5499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346980" y="4387706"/>
            <a:ext cx="11936953" cy="1332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51"/>
              </a:lnSpc>
            </a:pPr>
            <a:r>
              <a:rPr lang="en-US" sz="10724">
                <a:solidFill>
                  <a:srgbClr val="F26CA8"/>
                </a:solidFill>
                <a:latin typeface="Brittany"/>
              </a:rPr>
              <a:t>La Gracia de Dios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741849" y="7813386"/>
            <a:ext cx="4718303" cy="527184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1320735" y="-1671713"/>
            <a:ext cx="3507271" cy="39187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18656" y="505627"/>
            <a:ext cx="1624971" cy="40624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767276" y="1535192"/>
            <a:ext cx="3167923" cy="2165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7549"/>
              </a:lnSpc>
              <a:spcBef>
                <a:spcPct val="0"/>
              </a:spcBef>
            </a:pPr>
            <a:r>
              <a:rPr lang="en-US" sz="12535" dirty="0">
                <a:solidFill>
                  <a:srgbClr val="000000"/>
                </a:solidFill>
                <a:latin typeface="Poppins ExtraBold"/>
              </a:rPr>
              <a:t>03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923326" y="0"/>
            <a:ext cx="7091306" cy="10287000"/>
          </a:xfrm>
          <a:prstGeom prst="rect">
            <a:avLst/>
          </a:prstGeom>
          <a:solidFill>
            <a:srgbClr val="75BD8A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30451" y="8301247"/>
            <a:ext cx="4718303" cy="52718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16311" y="-1311209"/>
            <a:ext cx="3391304" cy="37891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22457"/>
            <a:ext cx="1624971" cy="4062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14817" r="14817"/>
          <a:stretch>
            <a:fillRect/>
          </a:stretch>
        </p:blipFill>
        <p:spPr>
          <a:xfrm>
            <a:off x="10296402" y="0"/>
            <a:ext cx="11039819" cy="104595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974817" y="429915"/>
            <a:ext cx="2169183" cy="119757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394444" y="3493212"/>
            <a:ext cx="9160746" cy="1450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643"/>
              </a:lnSpc>
            </a:pPr>
            <a:r>
              <a:rPr lang="en-US" sz="11825">
                <a:solidFill>
                  <a:srgbClr val="75BD8A"/>
                </a:solidFill>
                <a:latin typeface="Brittany"/>
              </a:rPr>
              <a:t>Servir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106896"/>
            <a:ext cx="7853624" cy="1342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499"/>
              </a:lnSpc>
            </a:pPr>
            <a:r>
              <a:rPr lang="en-US" sz="7499">
                <a:solidFill>
                  <a:srgbClr val="2B2B2B"/>
                </a:solidFill>
                <a:latin typeface="Poppins"/>
              </a:rPr>
              <a:t>produce </a:t>
            </a:r>
            <a:r>
              <a:rPr lang="en-US" sz="7499">
                <a:solidFill>
                  <a:srgbClr val="2B2B2B"/>
                </a:solidFill>
                <a:latin typeface="Poppins Bold"/>
              </a:rPr>
              <a:t>GOZO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296402" y="0"/>
            <a:ext cx="15494195" cy="1063289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946201" y="0"/>
            <a:ext cx="4341799" cy="10287000"/>
          </a:xfrm>
          <a:prstGeom prst="rect">
            <a:avLst/>
          </a:prstGeom>
          <a:solidFill>
            <a:srgbClr val="1C4062"/>
          </a:solidFill>
        </p:spPr>
      </p:sp>
      <p:grpSp>
        <p:nvGrpSpPr>
          <p:cNvPr id="3" name="Group 3"/>
          <p:cNvGrpSpPr/>
          <p:nvPr/>
        </p:nvGrpSpPr>
        <p:grpSpPr>
          <a:xfrm>
            <a:off x="6112042" y="1101047"/>
            <a:ext cx="11147258" cy="8084906"/>
            <a:chOff x="0" y="0"/>
            <a:chExt cx="14863011" cy="1077987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4040" r="4040"/>
            <a:stretch>
              <a:fillRect/>
            </a:stretch>
          </p:blipFill>
          <p:spPr>
            <a:xfrm>
              <a:off x="0" y="0"/>
              <a:ext cx="14863011" cy="10779874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1393999" y="1176136"/>
            <a:ext cx="12377234" cy="425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717"/>
              </a:lnSpc>
            </a:pPr>
            <a:r>
              <a:rPr lang="en-US" sz="24798">
                <a:solidFill>
                  <a:srgbClr val="191213"/>
                </a:solidFill>
                <a:latin typeface="Brittany"/>
              </a:rPr>
              <a:t>Dios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330451" y="7651077"/>
            <a:ext cx="4718303" cy="52718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16311" y="-1311209"/>
            <a:ext cx="3391304" cy="37891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304615" y="8459615"/>
            <a:ext cx="1624971" cy="4062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764639" y="5849908"/>
            <a:ext cx="15523361" cy="2136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2"/>
              </a:lnSpc>
            </a:pPr>
            <a:r>
              <a:rPr lang="en-US" sz="7549">
                <a:solidFill>
                  <a:srgbClr val="000000"/>
                </a:solidFill>
                <a:latin typeface="Poppins"/>
              </a:rPr>
              <a:t>nos ha creado</a:t>
            </a:r>
          </a:p>
          <a:p>
            <a:pPr>
              <a:lnSpc>
                <a:spcPts val="8002"/>
              </a:lnSpc>
            </a:pPr>
            <a:r>
              <a:rPr lang="en-US" sz="7549">
                <a:solidFill>
                  <a:srgbClr val="000000"/>
                </a:solidFill>
                <a:latin typeface="Poppins"/>
              </a:rPr>
              <a:t>para servir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99096" y="825579"/>
            <a:ext cx="1624971" cy="40624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76838" y="1840783"/>
            <a:ext cx="1624971" cy="40624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2741396"/>
            <a:ext cx="11698964" cy="7545604"/>
          </a:xfrm>
          <a:prstGeom prst="rect">
            <a:avLst/>
          </a:prstGeom>
          <a:solidFill>
            <a:srgbClr val="2C3D5B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42185" y="1434943"/>
            <a:ext cx="7417115" cy="7417115"/>
            <a:chOff x="0" y="0"/>
            <a:chExt cx="7620000" cy="762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20000" cy="7620000"/>
            </a:xfrm>
            <a:custGeom>
              <a:avLst/>
              <a:gdLst/>
              <a:ahLst/>
              <a:cxnLst/>
              <a:rect l="l" t="t" r="r" b="b"/>
              <a:pathLst>
                <a:path w="7620000" h="7620000">
                  <a:moveTo>
                    <a:pt x="6826250" y="0"/>
                  </a:moveTo>
                  <a:lnTo>
                    <a:pt x="793750" y="0"/>
                  </a:lnTo>
                  <a:cubicBezTo>
                    <a:pt x="355600" y="0"/>
                    <a:pt x="0" y="355600"/>
                    <a:pt x="0" y="793750"/>
                  </a:cubicBezTo>
                  <a:lnTo>
                    <a:pt x="0" y="7620000"/>
                  </a:lnTo>
                  <a:lnTo>
                    <a:pt x="6826250" y="7620000"/>
                  </a:lnTo>
                  <a:cubicBezTo>
                    <a:pt x="7264400" y="7620000"/>
                    <a:pt x="7620000" y="7264400"/>
                    <a:pt x="7620000" y="6826250"/>
                  </a:cubicBezTo>
                  <a:lnTo>
                    <a:pt x="7620000" y="0"/>
                  </a:lnTo>
                  <a:lnTo>
                    <a:pt x="6826250" y="0"/>
                  </a:lnTo>
                  <a:close/>
                </a:path>
              </a:pathLst>
            </a:custGeom>
            <a:blipFill>
              <a:blip r:embed="rId4"/>
              <a:stretch>
                <a:fillRect l="-1745" r="-54261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076838" y="7845786"/>
            <a:ext cx="4718303" cy="52718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1320735" y="-1671713"/>
            <a:ext cx="3507271" cy="39187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861685" y="831153"/>
            <a:ext cx="2564600" cy="141587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51976" y="3838185"/>
            <a:ext cx="8395448" cy="372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FFFFFF"/>
                </a:solidFill>
                <a:latin typeface="Poppins"/>
              </a:rPr>
              <a:t>“El que no vive para servir, </a:t>
            </a:r>
          </a:p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FFFFFF"/>
                </a:solidFill>
                <a:latin typeface="Poppins"/>
              </a:rPr>
              <a:t>no sirve para vivir”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8552" y="8815336"/>
            <a:ext cx="9409285" cy="881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33"/>
              </a:lnSpc>
            </a:pPr>
            <a:r>
              <a:rPr lang="en-US" sz="7148">
                <a:solidFill>
                  <a:srgbClr val="FFFFFF"/>
                </a:solidFill>
                <a:latin typeface="Brittany"/>
              </a:rPr>
              <a:t>Maria Teresa de Calcuta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409973" y="0"/>
            <a:ext cx="7184677" cy="10287000"/>
          </a:xfrm>
          <a:prstGeom prst="rect">
            <a:avLst/>
          </a:prstGeom>
          <a:solidFill>
            <a:srgbClr val="2C3D5B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512439" y="192435"/>
            <a:ext cx="4969825" cy="9833653"/>
            <a:chOff x="0" y="0"/>
            <a:chExt cx="2620010" cy="5184140"/>
          </a:xfrm>
        </p:grpSpPr>
        <p:sp>
          <p:nvSpPr>
            <p:cNvPr id="4" name="Freeform 4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2"/>
              <a:stretch>
                <a:fillRect l="-128583" r="-9647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78600" y="-2443488"/>
            <a:ext cx="4718303" cy="52718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07869" y="1028700"/>
            <a:ext cx="1624971" cy="4062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64026" y="836158"/>
            <a:ext cx="2169183" cy="119757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99655" y="3066483"/>
            <a:ext cx="8733185" cy="1021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80"/>
              </a:lnSpc>
            </a:pPr>
            <a:r>
              <a:rPr lang="en-US" sz="8312">
                <a:solidFill>
                  <a:srgbClr val="1C4062"/>
                </a:solidFill>
                <a:latin typeface="Brittany"/>
              </a:rPr>
              <a:t>El servicio y el trabajo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9091" y="4666649"/>
            <a:ext cx="7214313" cy="3815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19"/>
              </a:lnSpc>
            </a:pPr>
            <a:r>
              <a:rPr lang="en-US" sz="4299">
                <a:solidFill>
                  <a:srgbClr val="2B2B2B"/>
                </a:solidFill>
                <a:latin typeface="Poppins"/>
              </a:rPr>
              <a:t>no son parte de la caída, son parte integral del plan original de Dios. </a:t>
            </a:r>
          </a:p>
          <a:p>
            <a:pPr>
              <a:lnSpc>
                <a:spcPts val="6019"/>
              </a:lnSpc>
            </a:pPr>
            <a:endParaRPr lang="en-US" sz="4299">
              <a:solidFill>
                <a:srgbClr val="2B2B2B"/>
              </a:solidFill>
              <a:latin typeface="Poppins"/>
            </a:endParaRPr>
          </a:p>
          <a:p>
            <a:pPr>
              <a:lnSpc>
                <a:spcPts val="6019"/>
              </a:lnSpc>
            </a:pPr>
            <a:r>
              <a:rPr lang="en-US" sz="4299">
                <a:solidFill>
                  <a:srgbClr val="2B2B2B"/>
                </a:solidFill>
                <a:latin typeface="Poppins"/>
              </a:rPr>
              <a:t>Génesis 1:28-31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0"/>
            <a:ext cx="8964633" cy="10287000"/>
          </a:xfrm>
          <a:prstGeom prst="rect">
            <a:avLst/>
          </a:prstGeom>
          <a:solidFill>
            <a:srgbClr val="2C3D5B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42937" y="7781046"/>
            <a:ext cx="4718303" cy="52718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16311" y="-1311209"/>
            <a:ext cx="3391304" cy="37891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62880" y="1028700"/>
            <a:ext cx="1624971" cy="406243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144000" y="1528219"/>
            <a:ext cx="7230561" cy="7230561"/>
            <a:chOff x="0" y="0"/>
            <a:chExt cx="3282950" cy="32829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976" r="-24976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86992" y="9560293"/>
            <a:ext cx="1624971" cy="4062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762880" y="2735132"/>
            <a:ext cx="7286997" cy="1114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10"/>
              </a:lnSpc>
            </a:pPr>
            <a:r>
              <a:rPr lang="en-US" sz="9011">
                <a:solidFill>
                  <a:srgbClr val="CEBEAB"/>
                </a:solidFill>
                <a:latin typeface="Brittany"/>
              </a:rPr>
              <a:t>Servir a Dios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05547" y="4376419"/>
            <a:ext cx="5589908" cy="76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</a:pPr>
            <a:r>
              <a:rPr lang="en-US" sz="4299">
                <a:solidFill>
                  <a:srgbClr val="FFFFFF"/>
                </a:solidFill>
                <a:latin typeface="Poppins"/>
              </a:rPr>
              <a:t>no es una acción,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05547" y="7340355"/>
            <a:ext cx="5589908" cy="76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</a:pPr>
            <a:r>
              <a:rPr lang="en-US" sz="4299">
                <a:solidFill>
                  <a:srgbClr val="FFFFFF"/>
                </a:solidFill>
                <a:latin typeface="Poppins"/>
              </a:rPr>
              <a:t>es una identidad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62880" y="5884121"/>
            <a:ext cx="7286997" cy="1114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10"/>
              </a:lnSpc>
            </a:pPr>
            <a:r>
              <a:rPr lang="en-US" sz="9011">
                <a:solidFill>
                  <a:srgbClr val="CEBEAB"/>
                </a:solidFill>
                <a:latin typeface="Brittany"/>
              </a:rPr>
              <a:t>Servir a Dios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9271" y="0"/>
            <a:ext cx="7945640" cy="10287000"/>
            <a:chOff x="0" y="0"/>
            <a:chExt cx="10594187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9559" r="46960"/>
            <a:stretch>
              <a:fillRect/>
            </a:stretch>
          </p:blipFill>
          <p:spPr>
            <a:xfrm>
              <a:off x="0" y="0"/>
              <a:ext cx="10594187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5634329" y="8691221"/>
            <a:ext cx="4718303" cy="52718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320735" y="-1671713"/>
            <a:ext cx="3507271" cy="39187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634329" y="1028700"/>
            <a:ext cx="1624971" cy="4062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30966" y="422446"/>
            <a:ext cx="2169183" cy="119757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98990" y="3919219"/>
            <a:ext cx="7214313" cy="5339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Poppins"/>
              </a:rPr>
              <a:t>que sirve a Cristo tiene la visión de hacer TODO par Cristo. Una persona que sirve a Cristo no diferencia entre lo religioso y lo secular.</a:t>
            </a:r>
          </a:p>
          <a:p>
            <a:pPr>
              <a:lnSpc>
                <a:spcPts val="6019"/>
              </a:lnSpc>
            </a:pPr>
            <a:endParaRPr lang="en-US" sz="4299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658390" y="2219035"/>
            <a:ext cx="8483517" cy="135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60"/>
              </a:lnSpc>
            </a:pPr>
            <a:r>
              <a:rPr lang="en-US" sz="11067">
                <a:solidFill>
                  <a:srgbClr val="6D4B40"/>
                </a:solidFill>
                <a:latin typeface="Brittany"/>
              </a:rPr>
              <a:t>Una persona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946201" y="0"/>
            <a:ext cx="4341799" cy="10287000"/>
          </a:xfrm>
          <a:prstGeom prst="rect">
            <a:avLst/>
          </a:prstGeom>
          <a:solidFill>
            <a:srgbClr val="1C4062"/>
          </a:solidFill>
        </p:spPr>
      </p:sp>
      <p:sp>
        <p:nvSpPr>
          <p:cNvPr id="3" name="TextBox 3"/>
          <p:cNvSpPr txBox="1"/>
          <p:nvPr/>
        </p:nvSpPr>
        <p:spPr>
          <a:xfrm>
            <a:off x="399156" y="1813257"/>
            <a:ext cx="12377234" cy="2663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700"/>
              </a:lnSpc>
            </a:pPr>
            <a:r>
              <a:rPr lang="en-US" sz="15500">
                <a:solidFill>
                  <a:srgbClr val="A57687"/>
                </a:solidFill>
                <a:latin typeface="Brittany"/>
              </a:rPr>
              <a:t>Servir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30451" y="7651077"/>
            <a:ext cx="4718303" cy="52718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34329" y="9055179"/>
            <a:ext cx="1624971" cy="40624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823250" y="4959429"/>
            <a:ext cx="7154596" cy="1341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52"/>
              </a:lnSpc>
            </a:pPr>
            <a:r>
              <a:rPr lang="en-US" sz="4766">
                <a:solidFill>
                  <a:srgbClr val="000000"/>
                </a:solidFill>
                <a:latin typeface="Poppins"/>
              </a:rPr>
              <a:t>no es algo que hago, </a:t>
            </a:r>
            <a:r>
              <a:rPr lang="en-US" sz="4766">
                <a:solidFill>
                  <a:srgbClr val="000000"/>
                </a:solidFill>
                <a:latin typeface="Poppins Bold"/>
              </a:rPr>
              <a:t>servir</a:t>
            </a:r>
            <a:r>
              <a:rPr lang="en-US" sz="4766">
                <a:solidFill>
                  <a:srgbClr val="000000"/>
                </a:solidFill>
                <a:latin typeface="Poppins"/>
              </a:rPr>
              <a:t> es algo que soy.</a:t>
            </a:r>
            <a:r>
              <a:rPr lang="en-US" sz="4766">
                <a:solidFill>
                  <a:srgbClr val="000000"/>
                </a:solidFill>
                <a:latin typeface="Arimo"/>
              </a:rPr>
              <a:t>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9096" y="825579"/>
            <a:ext cx="1624971" cy="406243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514422" y="1231821"/>
            <a:ext cx="7417115" cy="7417115"/>
            <a:chOff x="0" y="0"/>
            <a:chExt cx="7620000" cy="762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620000" cy="7620000"/>
            </a:xfrm>
            <a:custGeom>
              <a:avLst/>
              <a:gdLst/>
              <a:ahLst/>
              <a:cxnLst/>
              <a:rect l="l" t="t" r="r" b="b"/>
              <a:pathLst>
                <a:path w="7620000" h="7620000">
                  <a:moveTo>
                    <a:pt x="6826250" y="0"/>
                  </a:moveTo>
                  <a:lnTo>
                    <a:pt x="793750" y="0"/>
                  </a:lnTo>
                  <a:cubicBezTo>
                    <a:pt x="355600" y="0"/>
                    <a:pt x="0" y="355600"/>
                    <a:pt x="0" y="793750"/>
                  </a:cubicBezTo>
                  <a:lnTo>
                    <a:pt x="0" y="7620000"/>
                  </a:lnTo>
                  <a:lnTo>
                    <a:pt x="6826250" y="7620000"/>
                  </a:lnTo>
                  <a:cubicBezTo>
                    <a:pt x="7264400" y="7620000"/>
                    <a:pt x="7620000" y="7264400"/>
                    <a:pt x="7620000" y="6826250"/>
                  </a:cubicBezTo>
                  <a:lnTo>
                    <a:pt x="7620000" y="0"/>
                  </a:lnTo>
                  <a:lnTo>
                    <a:pt x="6826250" y="0"/>
                  </a:lnTo>
                  <a:close/>
                </a:path>
              </a:pathLst>
            </a:custGeom>
            <a:blipFill>
              <a:blip r:embed="rId8"/>
              <a:stretch>
                <a:fillRect l="-24906" r="-24906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816311" y="-1311209"/>
            <a:ext cx="3391304" cy="378916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8776" y="3193494"/>
            <a:ext cx="1624971" cy="40624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4114120"/>
            <a:ext cx="11698964" cy="6172880"/>
          </a:xfrm>
          <a:prstGeom prst="rect">
            <a:avLst/>
          </a:prstGeom>
          <a:solidFill>
            <a:srgbClr val="2A4679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42185" y="1434943"/>
            <a:ext cx="7417115" cy="7417115"/>
            <a:chOff x="0" y="0"/>
            <a:chExt cx="7620000" cy="762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20000" cy="7620000"/>
            </a:xfrm>
            <a:custGeom>
              <a:avLst/>
              <a:gdLst/>
              <a:ahLst/>
              <a:cxnLst/>
              <a:rect l="l" t="t" r="r" b="b"/>
              <a:pathLst>
                <a:path w="7620000" h="7620000">
                  <a:moveTo>
                    <a:pt x="6826250" y="0"/>
                  </a:moveTo>
                  <a:lnTo>
                    <a:pt x="793750" y="0"/>
                  </a:lnTo>
                  <a:cubicBezTo>
                    <a:pt x="355600" y="0"/>
                    <a:pt x="0" y="355600"/>
                    <a:pt x="0" y="793750"/>
                  </a:cubicBezTo>
                  <a:lnTo>
                    <a:pt x="0" y="7620000"/>
                  </a:lnTo>
                  <a:lnTo>
                    <a:pt x="6826250" y="7620000"/>
                  </a:lnTo>
                  <a:cubicBezTo>
                    <a:pt x="7264400" y="7620000"/>
                    <a:pt x="7620000" y="7264400"/>
                    <a:pt x="7620000" y="6826250"/>
                  </a:cubicBezTo>
                  <a:lnTo>
                    <a:pt x="7620000" y="0"/>
                  </a:lnTo>
                  <a:lnTo>
                    <a:pt x="6826250" y="0"/>
                  </a:lnTo>
                  <a:close/>
                </a:path>
              </a:pathLst>
            </a:custGeom>
            <a:blipFill>
              <a:blip r:embed="rId4"/>
              <a:stretch>
                <a:fillRect l="-9504" r="-36215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4342658" y="7061372"/>
            <a:ext cx="4718303" cy="52718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1320735" y="-1671713"/>
            <a:ext cx="3507271" cy="391873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5494762"/>
            <a:ext cx="7912820" cy="3763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39"/>
              </a:lnSpc>
            </a:pPr>
            <a:r>
              <a:rPr lang="en-US" sz="4599">
                <a:solidFill>
                  <a:srgbClr val="FFFFFF"/>
                </a:solidFill>
                <a:latin typeface="Poppins"/>
              </a:rPr>
              <a:t>lo que tú haces es un acto de servicio a Cristo </a:t>
            </a:r>
          </a:p>
          <a:p>
            <a:pPr algn="just">
              <a:lnSpc>
                <a:spcPts val="6439"/>
              </a:lnSpc>
            </a:pPr>
            <a:r>
              <a:rPr lang="en-US" sz="4599">
                <a:solidFill>
                  <a:srgbClr val="FFFFFF"/>
                </a:solidFill>
                <a:latin typeface="Arimo"/>
              </a:rPr>
              <a:t>o es un acto de servicio a ti mismo.</a:t>
            </a:r>
          </a:p>
          <a:p>
            <a:pPr algn="just">
              <a:lnSpc>
                <a:spcPts val="3919"/>
              </a:lnSpc>
            </a:pPr>
            <a:endParaRPr lang="en-US" sz="4599">
              <a:solidFill>
                <a:srgbClr val="FFFFFF"/>
              </a:solidFill>
              <a:latin typeface="Arim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734771" y="2006443"/>
            <a:ext cx="14701397" cy="2453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915"/>
              </a:lnSpc>
            </a:pPr>
            <a:r>
              <a:rPr lang="en-US" sz="19906">
                <a:solidFill>
                  <a:srgbClr val="655655"/>
                </a:solidFill>
                <a:latin typeface="Brittany"/>
              </a:rPr>
              <a:t>Todo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409973" y="0"/>
            <a:ext cx="8878027" cy="10287000"/>
          </a:xfrm>
          <a:prstGeom prst="rect">
            <a:avLst/>
          </a:prstGeom>
          <a:solidFill>
            <a:srgbClr val="2251CE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32700" y="415088"/>
            <a:ext cx="1624971" cy="4062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8759" r="18155"/>
          <a:stretch>
            <a:fillRect/>
          </a:stretch>
        </p:blipFill>
        <p:spPr>
          <a:xfrm>
            <a:off x="9032840" y="618209"/>
            <a:ext cx="8564336" cy="90505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748141" y="1028700"/>
            <a:ext cx="2169183" cy="119757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369152"/>
            <a:ext cx="6769809" cy="829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79"/>
              </a:lnSpc>
            </a:pPr>
            <a:r>
              <a:rPr lang="en-US" sz="4699">
                <a:solidFill>
                  <a:srgbClr val="2251CE"/>
                </a:solidFill>
                <a:latin typeface="Poppins Bold"/>
              </a:rPr>
              <a:t>Tu no puedes limitar</a:t>
            </a:r>
            <a:r>
              <a:rPr lang="en-US" sz="4699">
                <a:solidFill>
                  <a:srgbClr val="2251CE"/>
                </a:solidFill>
                <a:latin typeface="Poppins"/>
              </a:rPr>
              <a:t> tu servicio a Dios a lo que haces en la iglesia. </a:t>
            </a:r>
          </a:p>
          <a:p>
            <a:pPr>
              <a:lnSpc>
                <a:spcPts val="6579"/>
              </a:lnSpc>
            </a:pPr>
            <a:endParaRPr lang="en-US" sz="4699">
              <a:solidFill>
                <a:srgbClr val="2251CE"/>
              </a:solidFill>
              <a:latin typeface="Poppins"/>
            </a:endParaRPr>
          </a:p>
          <a:p>
            <a:pPr>
              <a:lnSpc>
                <a:spcPts val="6579"/>
              </a:lnSpc>
            </a:pPr>
            <a:r>
              <a:rPr lang="en-US" sz="4699">
                <a:solidFill>
                  <a:srgbClr val="2251CE"/>
                </a:solidFill>
                <a:latin typeface="Arimo Bold"/>
              </a:rPr>
              <a:t>No puedes dividir</a:t>
            </a:r>
            <a:r>
              <a:rPr lang="en-US" sz="4699">
                <a:solidFill>
                  <a:srgbClr val="2251CE"/>
                </a:solidFill>
                <a:latin typeface="Arimo"/>
              </a:rPr>
              <a:t> </a:t>
            </a:r>
          </a:p>
          <a:p>
            <a:pPr>
              <a:lnSpc>
                <a:spcPts val="6579"/>
              </a:lnSpc>
            </a:pPr>
            <a:r>
              <a:rPr lang="en-US" sz="4699">
                <a:solidFill>
                  <a:srgbClr val="2251CE"/>
                </a:solidFill>
                <a:latin typeface="Arimo"/>
              </a:rPr>
              <a:t>lo que haces para Dios y lo que haces para ti mismo. </a:t>
            </a:r>
          </a:p>
          <a:p>
            <a:pPr>
              <a:lnSpc>
                <a:spcPts val="6579"/>
              </a:lnSpc>
            </a:pPr>
            <a:endParaRPr lang="en-US" sz="4699">
              <a:solidFill>
                <a:srgbClr val="2251CE"/>
              </a:solidFill>
              <a:latin typeface="Arim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74463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0"/>
            <a:ext cx="8964633" cy="10287000"/>
          </a:xfrm>
          <a:prstGeom prst="rect">
            <a:avLst/>
          </a:prstGeom>
          <a:solidFill>
            <a:srgbClr val="2C3D5B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817289" y="8246717"/>
            <a:ext cx="4718303" cy="52718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16311" y="-1311209"/>
            <a:ext cx="3391304" cy="37891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62880" y="1028700"/>
            <a:ext cx="1624971" cy="406243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144000" y="1528219"/>
            <a:ext cx="7230561" cy="7230561"/>
            <a:chOff x="0" y="0"/>
            <a:chExt cx="3282950" cy="32829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5282" r="-25282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45456" y="9517959"/>
            <a:ext cx="1624971" cy="4062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762880" y="2125706"/>
            <a:ext cx="6500084" cy="6333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499">
                <a:solidFill>
                  <a:srgbClr val="FFFFFF"/>
                </a:solidFill>
                <a:latin typeface="Poppins Bold"/>
              </a:rPr>
              <a:t>CRISTO</a:t>
            </a:r>
            <a:r>
              <a:rPr lang="en-US" sz="4499">
                <a:solidFill>
                  <a:srgbClr val="FFFFFF"/>
                </a:solidFill>
                <a:latin typeface="Poppins"/>
              </a:rPr>
              <a:t> vino a servir y, al hacerlo no pagó con dinero; pago con el costo más alto que podría pagarse; pagó su servicio por ti y por mi con su propia vida. </a:t>
            </a:r>
          </a:p>
          <a:p>
            <a:pPr algn="just">
              <a:lnSpc>
                <a:spcPts val="6299"/>
              </a:lnSpc>
            </a:pPr>
            <a:endParaRPr lang="en-US" sz="4499">
              <a:solidFill>
                <a:srgbClr val="FFFFFF"/>
              </a:solidFill>
              <a:latin typeface="Poppi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423CC29D-76C1-468B-9523-FAA62EFE137C}"/>
              </a:ext>
            </a:extLst>
          </p:cNvPr>
          <p:cNvSpPr/>
          <p:nvPr/>
        </p:nvSpPr>
        <p:spPr>
          <a:xfrm>
            <a:off x="1164266" y="977338"/>
            <a:ext cx="5964864" cy="9309662"/>
          </a:xfrm>
          <a:prstGeom prst="rect">
            <a:avLst/>
          </a:prstGeom>
          <a:solidFill>
            <a:srgbClr val="5B3F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FC2013C-453B-4719-90C4-3228F6CC8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760" y="2647507"/>
            <a:ext cx="11459240" cy="7639493"/>
          </a:xfrm>
          <a:prstGeom prst="rect">
            <a:avLst/>
          </a:prstGeom>
        </p:spPr>
      </p:pic>
      <p:pic>
        <p:nvPicPr>
          <p:cNvPr id="3" name="Imagen 3" descr="Texto&#10;&#10;Descripción generada automáticamente">
            <a:extLst>
              <a:ext uri="{FF2B5EF4-FFF2-40B4-BE49-F238E27FC236}">
                <a16:creationId xmlns:a16="http://schemas.microsoft.com/office/drawing/2014/main" id="{CD97B319-6FF9-4726-AE60-FEE4E2E0D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200" y="409591"/>
            <a:ext cx="6107663" cy="946781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Subtítulo 2">
            <a:extLst>
              <a:ext uri="{FF2B5EF4-FFF2-40B4-BE49-F238E27FC236}">
                <a16:creationId xmlns:a16="http://schemas.microsoft.com/office/drawing/2014/main" id="{B92E773B-7659-44F8-97CF-59804B48E9D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288182" y="1406352"/>
            <a:ext cx="9494669" cy="812139"/>
          </a:xfrm>
          <a:solidFill>
            <a:srgbClr val="902428"/>
          </a:solidFill>
        </p:spPr>
        <p:txBody>
          <a:bodyPr anchorCtr="0">
            <a:noAutofit/>
          </a:bodyPr>
          <a:lstStyle/>
          <a:p>
            <a:pPr marL="685800" algn="l">
              <a:spcBef>
                <a:spcPts val="0"/>
              </a:spcBef>
            </a:pPr>
            <a:r>
              <a:rPr lang="es-ES" sz="5400" b="1" dirty="0">
                <a:solidFill>
                  <a:schemeClr val="bg1"/>
                </a:solidFill>
                <a:latin typeface="Montserrat" panose="02000505000000020004" pitchFamily="2" charset="0"/>
              </a:rPr>
              <a:t>Pastor Moisés Peinado</a:t>
            </a:r>
            <a:endParaRPr lang="es-ES" sz="5400" dirty="0">
              <a:solidFill>
                <a:schemeClr val="bg1"/>
              </a:solidFill>
              <a:latin typeface="Montserrat" panose="02000505000000020004" pitchFamily="2" charset="0"/>
            </a:endParaRPr>
          </a:p>
          <a:p>
            <a:pPr lvl="0" algn="l"/>
            <a:endParaRPr lang="es-ES" sz="5400" dirty="0"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576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334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6A00B8A-45A3-F742-81AD-746E171905BE}"/>
              </a:ext>
            </a:extLst>
          </p:cNvPr>
          <p:cNvSpPr/>
          <p:nvPr/>
        </p:nvSpPr>
        <p:spPr>
          <a:xfrm>
            <a:off x="1143000" y="-284744"/>
            <a:ext cx="16002000" cy="3691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5400" b="1" i="1" dirty="0">
                <a:latin typeface="Montserrat" pitchFamily="2" charset="77"/>
                <a:ea typeface="Times New Roman" panose="02020603050405020304" pitchFamily="18" charset="0"/>
              </a:rPr>
              <a:t>La plenitud de la vida, la libertad y el gozo lo obtenemos cuando Dios nos introduce en la dinámica de la trinidad.</a:t>
            </a:r>
            <a:r>
              <a:rPr lang="es-ES" sz="5400" dirty="0">
                <a:latin typeface="Montserrat" pitchFamily="2" charset="77"/>
                <a:ea typeface="Times New Roman" panose="02020603050405020304" pitchFamily="18" charset="0"/>
              </a:rPr>
              <a:t> </a:t>
            </a:r>
            <a:endParaRPr lang="es-ES" sz="5400" dirty="0">
              <a:latin typeface="Montserrat" pitchFamily="2" charset="7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8EAA518-EB3B-F04A-8DA8-CA2730543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067" y="3390900"/>
            <a:ext cx="13504333" cy="6896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6464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946201" y="0"/>
            <a:ext cx="4341799" cy="10287000"/>
          </a:xfrm>
          <a:prstGeom prst="rect">
            <a:avLst/>
          </a:prstGeom>
          <a:solidFill>
            <a:srgbClr val="CB8137"/>
          </a:solidFill>
        </p:spPr>
      </p:sp>
      <p:grpSp>
        <p:nvGrpSpPr>
          <p:cNvPr id="3" name="Group 3"/>
          <p:cNvGrpSpPr/>
          <p:nvPr/>
        </p:nvGrpSpPr>
        <p:grpSpPr>
          <a:xfrm>
            <a:off x="8746778" y="1451221"/>
            <a:ext cx="8996849" cy="8084906"/>
            <a:chOff x="0" y="0"/>
            <a:chExt cx="11995798" cy="1077987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12935" r="12935"/>
            <a:stretch>
              <a:fillRect/>
            </a:stretch>
          </p:blipFill>
          <p:spPr>
            <a:xfrm>
              <a:off x="0" y="0"/>
              <a:ext cx="11995798" cy="1077987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330451" y="7061372"/>
            <a:ext cx="4718303" cy="52718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16311" y="-1311209"/>
            <a:ext cx="3391304" cy="37891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304615" y="8459615"/>
            <a:ext cx="1624971" cy="4062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621555" y="6655129"/>
            <a:ext cx="1624971" cy="4062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01290" y="583374"/>
            <a:ext cx="2169183" cy="119757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65431" y="2394641"/>
            <a:ext cx="7062841" cy="4053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20" dirty="0" err="1">
                <a:solidFill>
                  <a:srgbClr val="000000"/>
                </a:solidFill>
                <a:latin typeface="Poppins"/>
              </a:rPr>
              <a:t>Servir</a:t>
            </a:r>
            <a:r>
              <a:rPr lang="en-US" sz="6020" dirty="0">
                <a:solidFill>
                  <a:srgbClr val="000000"/>
                </a:solidFill>
                <a:latin typeface="Poppins"/>
              </a:rPr>
              <a:t> a Dios </a:t>
            </a:r>
          </a:p>
          <a:p>
            <a:pPr>
              <a:lnSpc>
                <a:spcPct val="150000"/>
              </a:lnSpc>
            </a:pPr>
            <a:r>
              <a:rPr lang="en-US" sz="6020" dirty="0">
                <a:solidFill>
                  <a:srgbClr val="000000"/>
                </a:solidFill>
                <a:latin typeface="Poppins"/>
              </a:rPr>
              <a:t>es un </a:t>
            </a:r>
            <a:r>
              <a:rPr lang="en-US" sz="6020" dirty="0">
                <a:solidFill>
                  <a:srgbClr val="D78B8C"/>
                </a:solidFill>
                <a:latin typeface="Poppins"/>
              </a:rPr>
              <a:t>RESULTADO</a:t>
            </a:r>
            <a:r>
              <a:rPr lang="en-US" sz="6020" dirty="0">
                <a:solidFill>
                  <a:srgbClr val="000000"/>
                </a:solidFill>
                <a:latin typeface="Poppins"/>
              </a:rPr>
              <a:t> de </a:t>
            </a:r>
            <a:r>
              <a:rPr lang="en-US" sz="6020" dirty="0" err="1">
                <a:solidFill>
                  <a:srgbClr val="000000"/>
                </a:solidFill>
                <a:latin typeface="Poppins"/>
              </a:rPr>
              <a:t>disfrutar</a:t>
            </a:r>
            <a:r>
              <a:rPr lang="en-US" sz="6020" dirty="0">
                <a:solidFill>
                  <a:srgbClr val="000000"/>
                </a:solidFill>
                <a:latin typeface="Poppins"/>
              </a:rPr>
              <a:t> a Dios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691454"/>
            <a:ext cx="18288000" cy="3893541"/>
          </a:xfrm>
          <a:prstGeom prst="rect">
            <a:avLst/>
          </a:prstGeom>
          <a:solidFill>
            <a:srgbClr val="75BD8A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13411" y="8146263"/>
            <a:ext cx="1624971" cy="4062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747942" y="1932745"/>
            <a:ext cx="11734004" cy="78226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66063" y="7119491"/>
            <a:ext cx="4718303" cy="52718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847377" y="429915"/>
            <a:ext cx="2169183" cy="11975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36614">
            <a:off x="12034493" y="1522796"/>
            <a:ext cx="2655534" cy="81989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027074" y="3477129"/>
            <a:ext cx="7445224" cy="4610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99" dirty="0">
                <a:solidFill>
                  <a:srgbClr val="2B2B2B"/>
                </a:solidFill>
                <a:latin typeface="Poppins"/>
              </a:rPr>
              <a:t>¿</a:t>
            </a:r>
            <a:r>
              <a:rPr lang="en-US" sz="5099" dirty="0" err="1">
                <a:solidFill>
                  <a:srgbClr val="2B2B2B"/>
                </a:solidFill>
                <a:latin typeface="Poppins"/>
              </a:rPr>
              <a:t>Cuánto</a:t>
            </a:r>
            <a:r>
              <a:rPr lang="en-US" sz="5099" dirty="0">
                <a:solidFill>
                  <a:srgbClr val="2B2B2B"/>
                </a:solidFill>
                <a:latin typeface="Poppins"/>
              </a:rPr>
              <a:t> dinero </a:t>
            </a:r>
            <a:r>
              <a:rPr lang="en-US" sz="5099" dirty="0" err="1">
                <a:solidFill>
                  <a:srgbClr val="1B5A72"/>
                </a:solidFill>
                <a:latin typeface="Poppins"/>
              </a:rPr>
              <a:t>estarías</a:t>
            </a:r>
            <a:r>
              <a:rPr lang="en-US" sz="5099" dirty="0">
                <a:solidFill>
                  <a:srgbClr val="1B5A72"/>
                </a:solidFill>
                <a:latin typeface="Poppins"/>
              </a:rPr>
              <a:t> </a:t>
            </a:r>
            <a:r>
              <a:rPr lang="en-US" sz="5099" dirty="0" err="1">
                <a:solidFill>
                  <a:srgbClr val="1B5A72"/>
                </a:solidFill>
                <a:latin typeface="Poppins"/>
              </a:rPr>
              <a:t>dispuesto</a:t>
            </a:r>
            <a:r>
              <a:rPr lang="en-US" sz="5099" dirty="0">
                <a:solidFill>
                  <a:srgbClr val="1B5A72"/>
                </a:solidFill>
                <a:latin typeface="Poppins"/>
              </a:rPr>
              <a:t> a </a:t>
            </a:r>
            <a:r>
              <a:rPr lang="en-US" sz="5099" dirty="0" err="1">
                <a:solidFill>
                  <a:srgbClr val="1B5A72"/>
                </a:solidFill>
                <a:latin typeface="Poppins"/>
              </a:rPr>
              <a:t>pagar</a:t>
            </a:r>
            <a:r>
              <a:rPr lang="en-US" sz="5099" dirty="0">
                <a:solidFill>
                  <a:srgbClr val="1B5A72"/>
                </a:solidFill>
                <a:latin typeface="Poppins"/>
              </a:rPr>
              <a:t> para </a:t>
            </a:r>
            <a:r>
              <a:rPr lang="en-US" sz="5099" dirty="0" err="1">
                <a:solidFill>
                  <a:srgbClr val="1B5A72"/>
                </a:solidFill>
                <a:latin typeface="Poppins"/>
              </a:rPr>
              <a:t>servir</a:t>
            </a:r>
            <a:r>
              <a:rPr lang="en-US" sz="5099" dirty="0">
                <a:solidFill>
                  <a:srgbClr val="2B2B2B"/>
                </a:solidFill>
                <a:latin typeface="Poppins"/>
              </a:rPr>
              <a:t>?</a:t>
            </a:r>
          </a:p>
          <a:p>
            <a:pPr>
              <a:lnSpc>
                <a:spcPct val="150000"/>
              </a:lnSpc>
            </a:pPr>
            <a:endParaRPr lang="en-US" sz="5099" dirty="0">
              <a:solidFill>
                <a:srgbClr val="2B2B2B"/>
              </a:solidFill>
              <a:latin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923326" y="0"/>
            <a:ext cx="8505540" cy="10287000"/>
          </a:xfrm>
          <a:prstGeom prst="rect">
            <a:avLst/>
          </a:prstGeom>
          <a:solidFill>
            <a:srgbClr val="7AAF6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2792" r="19027"/>
          <a:stretch>
            <a:fillRect/>
          </a:stretch>
        </p:blipFill>
        <p:spPr>
          <a:xfrm>
            <a:off x="10182236" y="322804"/>
            <a:ext cx="6573486" cy="96413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816311" y="-1311209"/>
            <a:ext cx="3391304" cy="37891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361694" y="6760957"/>
            <a:ext cx="1624971" cy="4062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16215" y="7167200"/>
            <a:ext cx="3037869" cy="33942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526113" y="583374"/>
            <a:ext cx="2169183" cy="11975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433669" y="8131303"/>
            <a:ext cx="2423243" cy="73303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84812" y="2171700"/>
            <a:ext cx="8115300" cy="3904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799" dirty="0" err="1">
                <a:solidFill>
                  <a:srgbClr val="2B2B2B"/>
                </a:solidFill>
                <a:latin typeface="Poppins"/>
              </a:rPr>
              <a:t>Sólo</a:t>
            </a:r>
            <a:r>
              <a:rPr lang="en-US" sz="5799" dirty="0">
                <a:solidFill>
                  <a:srgbClr val="2B2B2B"/>
                </a:solidFill>
                <a:latin typeface="Poppins"/>
              </a:rPr>
              <a:t> </a:t>
            </a:r>
            <a:r>
              <a:rPr lang="en-US" sz="5799" dirty="0" err="1">
                <a:solidFill>
                  <a:srgbClr val="2B2B2B"/>
                </a:solidFill>
                <a:latin typeface="Poppins"/>
              </a:rPr>
              <a:t>estoy</a:t>
            </a:r>
            <a:r>
              <a:rPr lang="en-US" sz="5799" dirty="0">
                <a:solidFill>
                  <a:srgbClr val="2B2B2B"/>
                </a:solidFill>
                <a:latin typeface="Poppins"/>
              </a:rPr>
              <a:t> </a:t>
            </a:r>
            <a:r>
              <a:rPr lang="en-US" sz="5799" dirty="0" err="1">
                <a:solidFill>
                  <a:srgbClr val="2B2B2B"/>
                </a:solidFill>
                <a:latin typeface="Poppins"/>
              </a:rPr>
              <a:t>dispuesto</a:t>
            </a:r>
            <a:r>
              <a:rPr lang="en-US" sz="5799" dirty="0">
                <a:solidFill>
                  <a:srgbClr val="2B2B2B"/>
                </a:solidFill>
                <a:latin typeface="Poppins"/>
              </a:rPr>
              <a:t> a </a:t>
            </a:r>
            <a:r>
              <a:rPr lang="en-US" sz="5799" dirty="0" err="1">
                <a:solidFill>
                  <a:srgbClr val="2B2B2B"/>
                </a:solidFill>
                <a:latin typeface="Poppins"/>
              </a:rPr>
              <a:t>pagar</a:t>
            </a:r>
            <a:r>
              <a:rPr lang="en-US" sz="5799" dirty="0">
                <a:solidFill>
                  <a:srgbClr val="2B2B2B"/>
                </a:solidFill>
                <a:latin typeface="Poppins"/>
              </a:rPr>
              <a:t> por </a:t>
            </a:r>
            <a:r>
              <a:rPr lang="en-US" sz="5799" dirty="0" err="1">
                <a:solidFill>
                  <a:srgbClr val="2B2B2B"/>
                </a:solidFill>
                <a:latin typeface="Poppins"/>
              </a:rPr>
              <a:t>aquello</a:t>
            </a:r>
            <a:r>
              <a:rPr lang="en-US" sz="5799" dirty="0">
                <a:solidFill>
                  <a:srgbClr val="2B2B2B"/>
                </a:solidFill>
                <a:latin typeface="Poppins"/>
              </a:rPr>
              <a:t> que </a:t>
            </a:r>
            <a:r>
              <a:rPr lang="en-US" sz="5799" dirty="0" err="1">
                <a:solidFill>
                  <a:srgbClr val="2B2B2B"/>
                </a:solidFill>
                <a:latin typeface="Poppins"/>
              </a:rPr>
              <a:t>considero</a:t>
            </a:r>
            <a:r>
              <a:rPr lang="en-US" sz="5799" dirty="0">
                <a:solidFill>
                  <a:srgbClr val="2B2B2B"/>
                </a:solidFill>
                <a:latin typeface="Poppins"/>
              </a:rPr>
              <a:t> </a:t>
            </a:r>
            <a:r>
              <a:rPr lang="en-US" sz="5799" dirty="0" err="1">
                <a:solidFill>
                  <a:srgbClr val="75BD8A"/>
                </a:solidFill>
                <a:latin typeface="Poppins"/>
              </a:rPr>
              <a:t>valioso</a:t>
            </a:r>
            <a:endParaRPr lang="en-US" sz="5799" dirty="0">
              <a:solidFill>
                <a:srgbClr val="75BD8A"/>
              </a:solidFill>
              <a:latin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28869" y="2247026"/>
            <a:ext cx="1624971" cy="40624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3019918"/>
            <a:ext cx="11698964" cy="7703352"/>
          </a:xfrm>
          <a:prstGeom prst="rect">
            <a:avLst/>
          </a:prstGeom>
          <a:solidFill>
            <a:srgbClr val="444B98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699175" y="1260585"/>
            <a:ext cx="9858120" cy="9858120"/>
            <a:chOff x="0" y="0"/>
            <a:chExt cx="7620000" cy="762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20000" cy="7620000"/>
            </a:xfrm>
            <a:custGeom>
              <a:avLst/>
              <a:gdLst/>
              <a:ahLst/>
              <a:cxnLst/>
              <a:rect l="l" t="t" r="r" b="b"/>
              <a:pathLst>
                <a:path w="7620000" h="7620000">
                  <a:moveTo>
                    <a:pt x="6826250" y="0"/>
                  </a:moveTo>
                  <a:lnTo>
                    <a:pt x="793750" y="0"/>
                  </a:lnTo>
                  <a:cubicBezTo>
                    <a:pt x="355600" y="0"/>
                    <a:pt x="0" y="355600"/>
                    <a:pt x="0" y="793750"/>
                  </a:cubicBezTo>
                  <a:lnTo>
                    <a:pt x="0" y="7620000"/>
                  </a:lnTo>
                  <a:lnTo>
                    <a:pt x="6826250" y="7620000"/>
                  </a:lnTo>
                  <a:cubicBezTo>
                    <a:pt x="7264400" y="7620000"/>
                    <a:pt x="7620000" y="7264400"/>
                    <a:pt x="7620000" y="6826250"/>
                  </a:cubicBezTo>
                  <a:lnTo>
                    <a:pt x="7620000" y="0"/>
                  </a:lnTo>
                  <a:lnTo>
                    <a:pt x="6826250" y="0"/>
                  </a:lnTo>
                  <a:close/>
                </a:path>
              </a:pathLst>
            </a:custGeom>
            <a:blipFill>
              <a:blip r:embed="rId4"/>
              <a:stretch>
                <a:fillRect l="-25261" r="-24738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4342658" y="7061372"/>
            <a:ext cx="4718303" cy="52718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1320735" y="-1671713"/>
            <a:ext cx="3507271" cy="39187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617218" y="661800"/>
            <a:ext cx="2169183" cy="119757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72004" y="5431208"/>
            <a:ext cx="7621147" cy="2565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799" dirty="0">
                <a:solidFill>
                  <a:srgbClr val="FFFFFF"/>
                </a:solidFill>
                <a:latin typeface="Poppins"/>
              </a:rPr>
              <a:t>¿</a:t>
            </a:r>
            <a:r>
              <a:rPr lang="en-US" sz="5799" dirty="0" err="1">
                <a:solidFill>
                  <a:srgbClr val="FFFFFF"/>
                </a:solidFill>
                <a:latin typeface="Poppins"/>
              </a:rPr>
              <a:t>En</a:t>
            </a:r>
            <a:r>
              <a:rPr lang="en-US" sz="57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5799" dirty="0" err="1">
                <a:solidFill>
                  <a:srgbClr val="FFFFFF"/>
                </a:solidFill>
                <a:latin typeface="Poppins"/>
              </a:rPr>
              <a:t>torno</a:t>
            </a:r>
            <a:r>
              <a:rPr lang="en-US" sz="5799" dirty="0">
                <a:solidFill>
                  <a:srgbClr val="FFFFFF"/>
                </a:solidFill>
                <a:latin typeface="Poppins"/>
              </a:rPr>
              <a:t> a </a:t>
            </a:r>
            <a:r>
              <a:rPr lang="en-US" sz="5799" dirty="0" err="1">
                <a:solidFill>
                  <a:srgbClr val="FFFFFF"/>
                </a:solidFill>
                <a:latin typeface="Poppins"/>
              </a:rPr>
              <a:t>qué</a:t>
            </a:r>
            <a:r>
              <a:rPr lang="en-US" sz="57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5799" dirty="0" err="1">
                <a:solidFill>
                  <a:srgbClr val="FFFFFF"/>
                </a:solidFill>
                <a:latin typeface="Poppins"/>
              </a:rPr>
              <a:t>cosa</a:t>
            </a:r>
            <a:r>
              <a:rPr lang="en-US" sz="57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5799" dirty="0" err="1">
                <a:solidFill>
                  <a:srgbClr val="FFFFFF"/>
                </a:solidFill>
                <a:latin typeface="Poppins"/>
              </a:rPr>
              <a:t>gira</a:t>
            </a:r>
            <a:r>
              <a:rPr lang="en-US" sz="57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5799" dirty="0" err="1">
                <a:solidFill>
                  <a:srgbClr val="FFFFFF"/>
                </a:solidFill>
                <a:latin typeface="Poppins"/>
              </a:rPr>
              <a:t>tu</a:t>
            </a:r>
            <a:r>
              <a:rPr lang="en-US" sz="57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5799" dirty="0" err="1">
                <a:solidFill>
                  <a:srgbClr val="FFFFFF"/>
                </a:solidFill>
                <a:latin typeface="Poppins"/>
              </a:rPr>
              <a:t>horario</a:t>
            </a:r>
            <a:r>
              <a:rPr lang="en-US" sz="5799" dirty="0">
                <a:solidFill>
                  <a:srgbClr val="FFFFFF"/>
                </a:solidFill>
                <a:latin typeface="Poppins"/>
              </a:rPr>
              <a:t>?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9271" y="0"/>
            <a:ext cx="7945640" cy="10287000"/>
            <a:chOff x="0" y="0"/>
            <a:chExt cx="10594187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0673" r="17833"/>
            <a:stretch>
              <a:fillRect/>
            </a:stretch>
          </p:blipFill>
          <p:spPr>
            <a:xfrm>
              <a:off x="0" y="0"/>
              <a:ext cx="10594187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5634329" y="8882439"/>
            <a:ext cx="4718303" cy="52718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320735" y="-1671713"/>
            <a:ext cx="3507271" cy="39187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634329" y="1028700"/>
            <a:ext cx="1624971" cy="40624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753601" y="3832753"/>
            <a:ext cx="8534399" cy="5536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Poppins"/>
              </a:rPr>
              <a:t>es el </a:t>
            </a:r>
            <a:r>
              <a:rPr lang="en-US" sz="4399" dirty="0" err="1">
                <a:solidFill>
                  <a:srgbClr val="000000"/>
                </a:solidFill>
                <a:latin typeface="Poppins"/>
              </a:rPr>
              <a:t>resultado</a:t>
            </a:r>
            <a:r>
              <a:rPr lang="en-US" sz="4399" dirty="0">
                <a:solidFill>
                  <a:srgbClr val="000000"/>
                </a:solidFill>
                <a:latin typeface="Poppins"/>
              </a:rPr>
              <a:t> de </a:t>
            </a:r>
            <a:r>
              <a:rPr lang="en-US" sz="4399" dirty="0" err="1">
                <a:solidFill>
                  <a:srgbClr val="000000"/>
                </a:solidFill>
                <a:latin typeface="Poppins"/>
              </a:rPr>
              <a:t>amarle</a:t>
            </a:r>
            <a:r>
              <a:rPr lang="en-US" sz="4399" dirty="0">
                <a:solidFill>
                  <a:srgbClr val="000000"/>
                </a:solidFill>
                <a:latin typeface="Poppins"/>
              </a:rPr>
              <a:t>, de </a:t>
            </a:r>
            <a:r>
              <a:rPr lang="en-US" sz="4399" dirty="0" err="1">
                <a:solidFill>
                  <a:srgbClr val="000000"/>
                </a:solidFill>
                <a:latin typeface="Poppins"/>
              </a:rPr>
              <a:t>encontrarle</a:t>
            </a:r>
            <a:r>
              <a:rPr lang="en-US" sz="43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Poppins"/>
              </a:rPr>
              <a:t>atractivo</a:t>
            </a:r>
            <a:r>
              <a:rPr lang="en-US" sz="4399" dirty="0">
                <a:solidFill>
                  <a:srgbClr val="000000"/>
                </a:solidFill>
                <a:latin typeface="Poppins"/>
              </a:rPr>
              <a:t>, de </a:t>
            </a:r>
            <a:r>
              <a:rPr lang="en-US" sz="4399" dirty="0" err="1">
                <a:solidFill>
                  <a:srgbClr val="000000"/>
                </a:solidFill>
                <a:latin typeface="Poppins"/>
              </a:rPr>
              <a:t>hallarlo</a:t>
            </a:r>
            <a:r>
              <a:rPr lang="en-US" sz="4399" dirty="0">
                <a:solidFill>
                  <a:srgbClr val="000000"/>
                </a:solidFill>
                <a:latin typeface="Poppins"/>
              </a:rPr>
              <a:t> especial. </a:t>
            </a:r>
            <a:r>
              <a:rPr lang="en-US" sz="4399" dirty="0" err="1">
                <a:solidFill>
                  <a:srgbClr val="000000"/>
                </a:solidFill>
                <a:latin typeface="Poppins"/>
              </a:rPr>
              <a:t>Servir</a:t>
            </a:r>
            <a:r>
              <a:rPr lang="en-US" sz="4399" dirty="0">
                <a:solidFill>
                  <a:srgbClr val="000000"/>
                </a:solidFill>
                <a:latin typeface="Poppins"/>
              </a:rPr>
              <a:t> es la </a:t>
            </a:r>
            <a:r>
              <a:rPr lang="en-US" sz="4399" dirty="0" err="1">
                <a:solidFill>
                  <a:srgbClr val="000000"/>
                </a:solidFill>
                <a:latin typeface="Poppins"/>
              </a:rPr>
              <a:t>consecuencia</a:t>
            </a:r>
            <a:r>
              <a:rPr lang="en-US" sz="4399" dirty="0">
                <a:solidFill>
                  <a:srgbClr val="000000"/>
                </a:solidFill>
                <a:latin typeface="Poppins"/>
              </a:rPr>
              <a:t> de </a:t>
            </a:r>
            <a:r>
              <a:rPr lang="en-US" sz="4399" dirty="0" err="1">
                <a:solidFill>
                  <a:srgbClr val="000000"/>
                </a:solidFill>
                <a:latin typeface="Poppins"/>
              </a:rPr>
              <a:t>ver</a:t>
            </a:r>
            <a:r>
              <a:rPr lang="en-US" sz="4399" dirty="0">
                <a:solidFill>
                  <a:srgbClr val="000000"/>
                </a:solidFill>
                <a:latin typeface="Poppins"/>
              </a:rPr>
              <a:t> a Dios </a:t>
            </a:r>
            <a:r>
              <a:rPr lang="en-US" sz="4399" dirty="0" err="1">
                <a:solidFill>
                  <a:srgbClr val="000000"/>
                </a:solidFill>
                <a:latin typeface="Poppins"/>
              </a:rPr>
              <a:t>digno</a:t>
            </a:r>
            <a:r>
              <a:rPr lang="en-US" sz="4399" dirty="0">
                <a:solidFill>
                  <a:srgbClr val="000000"/>
                </a:solidFill>
                <a:latin typeface="Poppins"/>
              </a:rPr>
              <a:t> de </a:t>
            </a:r>
            <a:r>
              <a:rPr lang="en-US" sz="4399" dirty="0" err="1">
                <a:solidFill>
                  <a:srgbClr val="000000"/>
                </a:solidFill>
                <a:latin typeface="Poppins"/>
              </a:rPr>
              <a:t>entregarle</a:t>
            </a:r>
            <a:r>
              <a:rPr lang="en-US" sz="4399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Poppins"/>
              </a:rPr>
              <a:t>todo</a:t>
            </a:r>
            <a:r>
              <a:rPr lang="en-US" sz="4399" dirty="0">
                <a:solidFill>
                  <a:srgbClr val="000000"/>
                </a:solidFill>
                <a:latin typeface="Poppins"/>
              </a:rPr>
              <a:t> mi ser. </a:t>
            </a:r>
          </a:p>
          <a:p>
            <a:pPr>
              <a:lnSpc>
                <a:spcPts val="6159"/>
              </a:lnSpc>
            </a:pPr>
            <a:endParaRPr lang="en-US" sz="4399" dirty="0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020918" y="2009703"/>
            <a:ext cx="7625843" cy="1248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3"/>
              </a:lnSpc>
            </a:pPr>
            <a:r>
              <a:rPr lang="en-US" sz="9948" dirty="0" err="1">
                <a:solidFill>
                  <a:srgbClr val="B66C45"/>
                </a:solidFill>
                <a:latin typeface="Brittany"/>
              </a:rPr>
              <a:t>Servir</a:t>
            </a:r>
            <a:r>
              <a:rPr lang="en-US" sz="9948" dirty="0">
                <a:solidFill>
                  <a:srgbClr val="B66C45"/>
                </a:solidFill>
                <a:latin typeface="Brittany"/>
              </a:rPr>
              <a:t> a Dios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516</Words>
  <Application>Microsoft Macintosh PowerPoint</Application>
  <PresentationFormat>Personalizado</PresentationFormat>
  <Paragraphs>70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4" baseType="lpstr">
      <vt:lpstr>Arial</vt:lpstr>
      <vt:lpstr>Poppins Bold</vt:lpstr>
      <vt:lpstr>Poppins</vt:lpstr>
      <vt:lpstr>Arimo</vt:lpstr>
      <vt:lpstr>Brittany</vt:lpstr>
      <vt:lpstr>Poppins ExtraBold</vt:lpstr>
      <vt:lpstr>Arimo Bold</vt:lpstr>
      <vt:lpstr>Montserrat</vt:lpstr>
      <vt:lpstr>Caviar Dreams</vt:lpstr>
      <vt:lpstr>Optima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and Navy Abstract Circle Photography Woman Fashion Presentation</dc:title>
  <cp:lastModifiedBy>moisespeinadodiaz@gmail.com</cp:lastModifiedBy>
  <cp:revision>6</cp:revision>
  <dcterms:created xsi:type="dcterms:W3CDTF">2006-08-16T00:00:00Z</dcterms:created>
  <dcterms:modified xsi:type="dcterms:W3CDTF">2022-03-22T16:47:45Z</dcterms:modified>
  <dc:identifier>DAE7n5X0HQA</dc:identifier>
</cp:coreProperties>
</file>