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9" r:id="rId6"/>
    <p:sldId id="270" r:id="rId7"/>
    <p:sldId id="260" r:id="rId8"/>
    <p:sldId id="261" r:id="rId9"/>
    <p:sldId id="262" r:id="rId10"/>
    <p:sldId id="271" r:id="rId11"/>
    <p:sldId id="263" r:id="rId12"/>
    <p:sldId id="264" r:id="rId13"/>
    <p:sldId id="265" r:id="rId14"/>
    <p:sldId id="266" r:id="rId15"/>
    <p:sldId id="272" r:id="rId16"/>
    <p:sldId id="267" r:id="rId17"/>
    <p:sldId id="268" r:id="rId18"/>
    <p:sldId id="273" r:id="rId19"/>
  </p:sldIdLst>
  <p:sldSz cx="18288000" cy="10287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6"/>
  </p:normalViewPr>
  <p:slideViewPr>
    <p:cSldViewPr snapToGrid="0" snapToObjects="1">
      <p:cViewPr varScale="1">
        <p:scale>
          <a:sx n="60" d="100"/>
          <a:sy n="60" d="100"/>
        </p:scale>
        <p:origin x="200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1" name="Shape 10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o del título"/>
          <p:cNvSpPr txBox="1">
            <a:spLocks noGrp="1"/>
          </p:cNvSpPr>
          <p:nvPr>
            <p:ph type="title"/>
          </p:nvPr>
        </p:nvSpPr>
        <p:spPr>
          <a:xfrm>
            <a:off x="2286000" y="1683544"/>
            <a:ext cx="13716000" cy="3581401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t>Texto del título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3600"/>
            </a:lvl1pPr>
            <a:lvl2pPr marL="0" indent="685800" algn="ctr">
              <a:buSzTx/>
              <a:buFontTx/>
              <a:buNone/>
              <a:defRPr sz="3600"/>
            </a:lvl2pPr>
            <a:lvl3pPr marL="0" indent="1371600" algn="ctr">
              <a:buSzTx/>
              <a:buFontTx/>
              <a:buNone/>
              <a:defRPr sz="3600"/>
            </a:lvl3pPr>
            <a:lvl4pPr marL="0" indent="2057400" algn="ctr">
              <a:buSzTx/>
              <a:buFontTx/>
              <a:buNone/>
              <a:defRPr sz="3600"/>
            </a:lvl4pPr>
            <a:lvl5pPr marL="0" indent="2743200" algn="ctr">
              <a:buSzTx/>
              <a:buFontTx/>
              <a:buNone/>
              <a:defRPr sz="3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o del título"/>
          <p:cNvSpPr txBox="1">
            <a:spLocks noGrp="1"/>
          </p:cNvSpPr>
          <p:nvPr>
            <p:ph type="title"/>
          </p:nvPr>
        </p:nvSpPr>
        <p:spPr>
          <a:xfrm>
            <a:off x="1259682" y="685800"/>
            <a:ext cx="5898357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t>Texto del título</a:t>
            </a:r>
          </a:p>
        </p:txBody>
      </p:sp>
      <p:sp>
        <p:nvSpPr>
          <p:cNvPr id="92" name="Marcador de posición de imagen 2"/>
          <p:cNvSpPr>
            <a:spLocks noGrp="1"/>
          </p:cNvSpPr>
          <p:nvPr>
            <p:ph type="pic" sz="half" idx="21"/>
          </p:nvPr>
        </p:nvSpPr>
        <p:spPr>
          <a:xfrm>
            <a:off x="7774782" y="1481137"/>
            <a:ext cx="9258301" cy="731044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93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259682" y="3086100"/>
            <a:ext cx="5898357" cy="5717383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685800">
              <a:buSzTx/>
              <a:buFontTx/>
              <a:buNone/>
              <a:defRPr sz="2400"/>
            </a:lvl2pPr>
            <a:lvl3pPr marL="0" indent="1371600">
              <a:buSzTx/>
              <a:buFontTx/>
              <a:buNone/>
              <a:defRPr sz="2400"/>
            </a:lvl3pPr>
            <a:lvl4pPr marL="0" indent="2057400">
              <a:buSzTx/>
              <a:buFontTx/>
              <a:buNone/>
              <a:defRPr sz="2400"/>
            </a:lvl4pPr>
            <a:lvl5pPr marL="0" indent="2743200">
              <a:buSzTx/>
              <a:buFontTx/>
              <a:buNone/>
              <a:defRPr sz="2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2" name="Nivel de texto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o del título"/>
          <p:cNvSpPr txBox="1">
            <a:spLocks noGrp="1"/>
          </p:cNvSpPr>
          <p:nvPr>
            <p:ph type="title"/>
          </p:nvPr>
        </p:nvSpPr>
        <p:spPr>
          <a:xfrm>
            <a:off x="1247775" y="2564607"/>
            <a:ext cx="15773400" cy="4279107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t>Texto del título</a:t>
            </a:r>
          </a:p>
        </p:txBody>
      </p:sp>
      <p:sp>
        <p:nvSpPr>
          <p:cNvPr id="31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247775" y="6884195"/>
            <a:ext cx="15773400" cy="2250282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3600">
                <a:solidFill>
                  <a:srgbClr val="888888"/>
                </a:solidFill>
              </a:defRPr>
            </a:lvl1pPr>
            <a:lvl2pPr marL="0" indent="685800">
              <a:buSzTx/>
              <a:buFontTx/>
              <a:buNone/>
              <a:defRPr sz="3600">
                <a:solidFill>
                  <a:srgbClr val="888888"/>
                </a:solidFill>
              </a:defRPr>
            </a:lvl2pPr>
            <a:lvl3pPr marL="0" indent="1371600">
              <a:buSzTx/>
              <a:buFontTx/>
              <a:buNone/>
              <a:defRPr sz="3600">
                <a:solidFill>
                  <a:srgbClr val="888888"/>
                </a:solidFill>
              </a:defRPr>
            </a:lvl3pPr>
            <a:lvl4pPr marL="0" indent="2057400">
              <a:buSzTx/>
              <a:buFontTx/>
              <a:buNone/>
              <a:defRPr sz="3600">
                <a:solidFill>
                  <a:srgbClr val="888888"/>
                </a:solidFill>
              </a:defRPr>
            </a:lvl4pPr>
            <a:lvl5pPr marL="0" indent="2743200">
              <a:buSzTx/>
              <a:buFontTx/>
              <a:buNone/>
              <a:defRPr sz="3600"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3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0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1257300" y="2738438"/>
            <a:ext cx="7772400" cy="6527008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o del título"/>
          <p:cNvSpPr txBox="1">
            <a:spLocks noGrp="1"/>
          </p:cNvSpPr>
          <p:nvPr>
            <p:ph type="title"/>
          </p:nvPr>
        </p:nvSpPr>
        <p:spPr>
          <a:xfrm>
            <a:off x="1259682" y="547687"/>
            <a:ext cx="15773401" cy="1988346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9" name="Nivel de texto 1…"/>
          <p:cNvSpPr txBox="1">
            <a:spLocks noGrp="1"/>
          </p:cNvSpPr>
          <p:nvPr>
            <p:ph type="body" sz="quarter" idx="1"/>
          </p:nvPr>
        </p:nvSpPr>
        <p:spPr>
          <a:xfrm>
            <a:off x="1259682" y="2521744"/>
            <a:ext cx="7736683" cy="1235869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3600"/>
            </a:lvl1pPr>
            <a:lvl2pPr marL="0" indent="685800">
              <a:buSzTx/>
              <a:buFontTx/>
              <a:buNone/>
              <a:defRPr sz="3600"/>
            </a:lvl2pPr>
            <a:lvl3pPr marL="0" indent="1371600">
              <a:buSzTx/>
              <a:buFontTx/>
              <a:buNone/>
              <a:defRPr sz="3600"/>
            </a:lvl3pPr>
            <a:lvl4pPr marL="0" indent="2057400">
              <a:buSzTx/>
              <a:buFontTx/>
              <a:buNone/>
              <a:defRPr sz="3600"/>
            </a:lvl4pPr>
            <a:lvl5pPr marL="0" indent="2743200">
              <a:buSzTx/>
              <a:buFontTx/>
              <a:buNone/>
              <a:defRPr sz="36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0" name="Marcador de texto 4"/>
          <p:cNvSpPr>
            <a:spLocks noGrp="1"/>
          </p:cNvSpPr>
          <p:nvPr>
            <p:ph type="body" sz="quarter" idx="21"/>
          </p:nvPr>
        </p:nvSpPr>
        <p:spPr>
          <a:xfrm>
            <a:off x="9258299" y="2521744"/>
            <a:ext cx="7774784" cy="1235869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3600"/>
            </a:pPr>
            <a:endParaRPr/>
          </a:p>
        </p:txBody>
      </p:sp>
      <p:sp>
        <p:nvSpPr>
          <p:cNvPr id="5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exto del título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5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Imagen 11" descr="Imagen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3400" y="372497"/>
            <a:ext cx="1898706" cy="1048518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o del título"/>
          <p:cNvSpPr txBox="1">
            <a:spLocks noGrp="1"/>
          </p:cNvSpPr>
          <p:nvPr>
            <p:ph type="title"/>
          </p:nvPr>
        </p:nvSpPr>
        <p:spPr>
          <a:xfrm>
            <a:off x="1259682" y="685800"/>
            <a:ext cx="5898357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t>Texto del título</a:t>
            </a:r>
          </a:p>
        </p:txBody>
      </p:sp>
      <p:sp>
        <p:nvSpPr>
          <p:cNvPr id="82" name="Nivel de texto 1…"/>
          <p:cNvSpPr txBox="1">
            <a:spLocks noGrp="1"/>
          </p:cNvSpPr>
          <p:nvPr>
            <p:ph type="body" sz="half" idx="1"/>
          </p:nvPr>
        </p:nvSpPr>
        <p:spPr>
          <a:xfrm>
            <a:off x="7774782" y="1481137"/>
            <a:ext cx="9258301" cy="731044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 marL="1077685" indent="-391885">
              <a:defRPr sz="4800"/>
            </a:lvl2pPr>
            <a:lvl3pPr marL="1828800" indent="-457200">
              <a:defRPr sz="4800"/>
            </a:lvl3pPr>
            <a:lvl4pPr marL="2606039" indent="-548639">
              <a:defRPr sz="4800"/>
            </a:lvl4pPr>
            <a:lvl5pPr marL="3291840" indent="-548640">
              <a:defRPr sz="4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3" name="Marcador de texto 3"/>
          <p:cNvSpPr>
            <a:spLocks noGrp="1"/>
          </p:cNvSpPr>
          <p:nvPr>
            <p:ph type="body" sz="quarter" idx="21"/>
          </p:nvPr>
        </p:nvSpPr>
        <p:spPr>
          <a:xfrm>
            <a:off x="1259682" y="3086099"/>
            <a:ext cx="5898358" cy="5717384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2400"/>
            </a:pPr>
            <a:endParaRPr/>
          </a:p>
        </p:txBody>
      </p:sp>
      <p:sp>
        <p:nvSpPr>
          <p:cNvPr id="8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1" descr="Imagen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773400" y="372497"/>
            <a:ext cx="1898706" cy="1048518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o del título"/>
          <p:cNvSpPr txBox="1">
            <a:spLocks noGrp="1"/>
          </p:cNvSpPr>
          <p:nvPr>
            <p:ph type="title"/>
          </p:nvPr>
        </p:nvSpPr>
        <p:spPr>
          <a:xfrm>
            <a:off x="1257300" y="547687"/>
            <a:ext cx="15773400" cy="19883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4" name="Nivel de texto 1…"/>
          <p:cNvSpPr txBox="1"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6699331" y="9622949"/>
            <a:ext cx="331370" cy="370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>
                <a:solidFill>
                  <a:srgbClr val="888888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1pPr>
      <a:lvl2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2pPr>
      <a:lvl3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3pPr>
      <a:lvl4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4pPr>
      <a:lvl5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5pPr>
      <a:lvl6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6pPr>
      <a:lvl7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7pPr>
      <a:lvl8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8pPr>
      <a:lvl9pPr marL="0" marR="0" indent="0" algn="l" defTabSz="13716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6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9pPr>
    </p:titleStyle>
    <p:bodyStyle>
      <a:lvl1pPr marL="342900" marR="0" indent="-3429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1pPr>
      <a:lvl2pPr marL="1085850" marR="0" indent="-40005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2pPr>
      <a:lvl3pPr marL="1851660" marR="0" indent="-48006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3pPr>
      <a:lvl4pPr marL="25908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4pPr>
      <a:lvl5pPr marL="32766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5pPr>
      <a:lvl6pPr marL="39624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6pPr>
      <a:lvl7pPr marL="46482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7pPr>
      <a:lvl8pPr marL="53340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8pPr>
      <a:lvl9pPr marL="6019800" marR="0" indent="-533400" algn="l" defTabSz="1371600" rtl="0" latinLnBrk="0">
        <a:lnSpc>
          <a:spcPct val="90000"/>
        </a:lnSpc>
        <a:spcBef>
          <a:spcPts val="1500"/>
        </a:spcBef>
        <a:spcAft>
          <a:spcPts val="0"/>
        </a:spcAft>
        <a:buClrTx/>
        <a:buSzPct val="100000"/>
        <a:buFont typeface="Arial"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Montserrat Light"/>
          <a:ea typeface="Montserrat Light"/>
          <a:cs typeface="Montserrat Light"/>
          <a:sym typeface="Montserrat Light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Montserrat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Imagen 4" descr="Imagen 4"/>
          <p:cNvPicPr>
            <a:picLocks noChangeAspect="1"/>
          </p:cNvPicPr>
          <p:nvPr/>
        </p:nvPicPr>
        <p:blipFill>
          <a:blip r:embed="rId2"/>
          <a:srcRect b="6083"/>
          <a:stretch>
            <a:fillRect/>
          </a:stretch>
        </p:blipFill>
        <p:spPr>
          <a:xfrm>
            <a:off x="609600" y="-1"/>
            <a:ext cx="17106900" cy="10287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n 2" descr="Imagen 2"/>
          <p:cNvPicPr>
            <a:picLocks noChangeAspect="1"/>
          </p:cNvPicPr>
          <p:nvPr/>
        </p:nvPicPr>
        <p:blipFill>
          <a:blip r:embed="rId2"/>
          <a:srcRect t="7636" b="7636"/>
          <a:stretch>
            <a:fillRect/>
          </a:stretch>
        </p:blipFill>
        <p:spPr>
          <a:xfrm>
            <a:off x="13808" y="10"/>
            <a:ext cx="18287981" cy="10286990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Rectangle 22"/>
          <p:cNvSpPr/>
          <p:nvPr/>
        </p:nvSpPr>
        <p:spPr>
          <a:xfrm>
            <a:off x="-13809" y="7865736"/>
            <a:ext cx="18288000" cy="1915671"/>
          </a:xfrm>
          <a:prstGeom prst="rect">
            <a:avLst/>
          </a:prstGeom>
          <a:solidFill>
            <a:srgbClr val="FFFFFF">
              <a:alpha val="9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3" name="CuadroTexto 6"/>
          <p:cNvSpPr txBox="1"/>
          <p:nvPr/>
        </p:nvSpPr>
        <p:spPr>
          <a:xfrm>
            <a:off x="-795316" y="8067727"/>
            <a:ext cx="19529884" cy="17136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92500" lnSpcReduction="10000"/>
          </a:bodyPr>
          <a:lstStyle>
            <a:lvl1pPr algn="ctr" defTabSz="896111">
              <a:lnSpc>
                <a:spcPct val="90000"/>
              </a:lnSpc>
              <a:spcBef>
                <a:spcPts val="500"/>
              </a:spcBef>
              <a:defRPr sz="6468">
                <a:solidFill>
                  <a:srgbClr val="262626"/>
                </a:solidFill>
              </a:defRPr>
            </a:lvl1pPr>
          </a:lstStyle>
          <a:p>
            <a:r>
              <a:rPr lang="es-ES" sz="6600" dirty="0"/>
              <a:t>¿QUÉ PUEDES HACER PARA AYUDAR A CRECER</a:t>
            </a:r>
          </a:p>
          <a:p>
            <a:r>
              <a:rPr lang="es-ES" sz="6600" dirty="0"/>
              <a:t> A TU MUJER O TU FAMILIA? </a:t>
            </a:r>
            <a:endParaRPr sz="6600" dirty="0"/>
          </a:p>
        </p:txBody>
      </p:sp>
      <p:sp>
        <p:nvSpPr>
          <p:cNvPr id="134" name="Straight Connector 24"/>
          <p:cNvSpPr/>
          <p:nvPr/>
        </p:nvSpPr>
        <p:spPr>
          <a:xfrm>
            <a:off x="13828" y="7658056"/>
            <a:ext cx="18288001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5" name="Straight Connector 26"/>
          <p:cNvSpPr/>
          <p:nvPr/>
        </p:nvSpPr>
        <p:spPr>
          <a:xfrm>
            <a:off x="-13809" y="9989086"/>
            <a:ext cx="18288001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701477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Imagen 2" descr="Imagen 2"/>
          <p:cNvPicPr>
            <a:picLocks noChangeAspect="1"/>
          </p:cNvPicPr>
          <p:nvPr/>
        </p:nvPicPr>
        <p:blipFill>
          <a:blip r:embed="rId2"/>
          <a:srcRect t="7659" b="7659"/>
          <a:stretch>
            <a:fillRect/>
          </a:stretch>
        </p:blipFill>
        <p:spPr>
          <a:xfrm>
            <a:off x="19" y="-38100"/>
            <a:ext cx="18287981" cy="10286990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Rectangle 22"/>
          <p:cNvSpPr/>
          <p:nvPr/>
        </p:nvSpPr>
        <p:spPr>
          <a:xfrm>
            <a:off x="0" y="7980212"/>
            <a:ext cx="18288000" cy="1104827"/>
          </a:xfrm>
          <a:prstGeom prst="rect">
            <a:avLst/>
          </a:prstGeom>
          <a:solidFill>
            <a:srgbClr val="FFFFFF">
              <a:alpha val="9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9" name="CuadroTexto 6"/>
          <p:cNvSpPr txBox="1"/>
          <p:nvPr/>
        </p:nvSpPr>
        <p:spPr>
          <a:xfrm>
            <a:off x="831532" y="7975859"/>
            <a:ext cx="16724948" cy="1123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6600">
                <a:solidFill>
                  <a:srgbClr val="262626"/>
                </a:solidFill>
              </a:defRPr>
            </a:lvl1pPr>
          </a:lstStyle>
          <a:p>
            <a:r>
              <a:t>PROTEGE A TU MUJER</a:t>
            </a:r>
          </a:p>
        </p:txBody>
      </p:sp>
      <p:sp>
        <p:nvSpPr>
          <p:cNvPr id="140" name="Straight Connector 24"/>
          <p:cNvSpPr/>
          <p:nvPr/>
        </p:nvSpPr>
        <p:spPr>
          <a:xfrm>
            <a:off x="0" y="7862974"/>
            <a:ext cx="18288001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1" name="Straight Connector 26"/>
          <p:cNvSpPr/>
          <p:nvPr/>
        </p:nvSpPr>
        <p:spPr>
          <a:xfrm>
            <a:off x="0" y="9202277"/>
            <a:ext cx="18288001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2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4" name="Rectangle 29"/>
          <p:cNvSpPr/>
          <p:nvPr/>
        </p:nvSpPr>
        <p:spPr>
          <a:xfrm>
            <a:off x="8506048" y="38100"/>
            <a:ext cx="9781952" cy="102489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CuadroTexto 6"/>
          <p:cNvSpPr txBox="1"/>
          <p:nvPr/>
        </p:nvSpPr>
        <p:spPr>
          <a:xfrm>
            <a:off x="8506046" y="1224110"/>
            <a:ext cx="9781952" cy="87808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/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5400">
                <a:solidFill>
                  <a:srgbClr val="262626"/>
                </a:solidFill>
              </a:defRPr>
            </a:pPr>
            <a:r>
              <a:rPr dirty="0"/>
              <a:t>Ora por la </a:t>
            </a:r>
            <a:r>
              <a:rPr dirty="0" err="1"/>
              <a:t>pureza</a:t>
            </a:r>
            <a:r>
              <a:rPr dirty="0"/>
              <a:t> y </a:t>
            </a:r>
            <a:r>
              <a:rPr dirty="0" err="1"/>
              <a:t>protección</a:t>
            </a:r>
            <a:r>
              <a:rPr dirty="0"/>
              <a:t> </a:t>
            </a:r>
            <a:r>
              <a:rPr dirty="0" err="1"/>
              <a:t>diaria</a:t>
            </a:r>
            <a:r>
              <a:rPr dirty="0"/>
              <a:t> de </a:t>
            </a:r>
            <a:r>
              <a:rPr dirty="0" err="1"/>
              <a:t>tu</a:t>
            </a:r>
            <a:r>
              <a:rPr dirty="0"/>
              <a:t> </a:t>
            </a:r>
            <a:r>
              <a:rPr dirty="0" err="1"/>
              <a:t>mujer</a:t>
            </a:r>
            <a:r>
              <a:rPr dirty="0"/>
              <a:t> </a:t>
            </a:r>
            <a:endParaRPr lang="es-ES" dirty="0"/>
          </a:p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5400">
                <a:solidFill>
                  <a:srgbClr val="262626"/>
                </a:solidFill>
              </a:defRPr>
            </a:pPr>
            <a:endParaRPr dirty="0"/>
          </a:p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5400">
                <a:solidFill>
                  <a:srgbClr val="262626"/>
                </a:solidFill>
              </a:defRPr>
            </a:pPr>
            <a:r>
              <a:rPr dirty="0" err="1"/>
              <a:t>Decidan</a:t>
            </a:r>
            <a:r>
              <a:rPr dirty="0"/>
              <a:t> </a:t>
            </a:r>
            <a:r>
              <a:rPr dirty="0" err="1"/>
              <a:t>juntos</a:t>
            </a:r>
            <a:r>
              <a:rPr dirty="0"/>
              <a:t> </a:t>
            </a:r>
            <a:r>
              <a:rPr dirty="0" err="1"/>
              <a:t>si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el </a:t>
            </a:r>
            <a:r>
              <a:rPr dirty="0" err="1"/>
              <a:t>trabajo</a:t>
            </a:r>
            <a:r>
              <a:rPr dirty="0"/>
              <a:t> hay un </a:t>
            </a:r>
            <a:r>
              <a:rPr dirty="0" err="1"/>
              <a:t>buen</a:t>
            </a:r>
            <a:r>
              <a:rPr dirty="0"/>
              <a:t> </a:t>
            </a:r>
            <a:r>
              <a:rPr dirty="0" err="1"/>
              <a:t>ambiente</a:t>
            </a:r>
            <a:r>
              <a:rPr dirty="0"/>
              <a:t> </a:t>
            </a:r>
            <a:endParaRPr lang="es-ES" dirty="0"/>
          </a:p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5400">
                <a:solidFill>
                  <a:srgbClr val="262626"/>
                </a:solidFill>
              </a:defRPr>
            </a:pPr>
            <a:endParaRPr dirty="0"/>
          </a:p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5400">
                <a:solidFill>
                  <a:srgbClr val="262626"/>
                </a:solidFill>
              </a:defRPr>
            </a:pPr>
            <a:r>
              <a:rPr dirty="0" err="1"/>
              <a:t>Vigilar</a:t>
            </a:r>
            <a:r>
              <a:rPr dirty="0"/>
              <a:t> lo que </a:t>
            </a:r>
            <a:r>
              <a:rPr dirty="0" err="1"/>
              <a:t>vemos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la </a:t>
            </a:r>
            <a:r>
              <a:rPr dirty="0" err="1"/>
              <a:t>televisión</a:t>
            </a:r>
            <a:endParaRPr lang="es-ES" dirty="0"/>
          </a:p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5400">
                <a:solidFill>
                  <a:srgbClr val="262626"/>
                </a:solidFill>
              </a:defRPr>
            </a:pPr>
            <a:endParaRPr dirty="0"/>
          </a:p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5400">
                <a:solidFill>
                  <a:srgbClr val="262626"/>
                </a:solidFill>
              </a:defRPr>
            </a:pPr>
            <a:r>
              <a:rPr dirty="0" err="1"/>
              <a:t>Proteger</a:t>
            </a:r>
            <a:r>
              <a:rPr dirty="0"/>
              <a:t> a </a:t>
            </a:r>
            <a:r>
              <a:rPr dirty="0" err="1"/>
              <a:t>tu</a:t>
            </a:r>
            <a:r>
              <a:rPr dirty="0"/>
              <a:t> </a:t>
            </a:r>
            <a:r>
              <a:rPr dirty="0" err="1"/>
              <a:t>mujer</a:t>
            </a:r>
            <a:r>
              <a:rPr dirty="0"/>
              <a:t> de personas </a:t>
            </a:r>
            <a:r>
              <a:rPr dirty="0" err="1"/>
              <a:t>tóxicas</a:t>
            </a:r>
            <a:r>
              <a:rPr dirty="0"/>
              <a:t> </a:t>
            </a:r>
          </a:p>
        </p:txBody>
      </p:sp>
      <p:pic>
        <p:nvPicPr>
          <p:cNvPr id="146" name="Imagen 15" descr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1763" y="456217"/>
            <a:ext cx="1822290" cy="100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n 5" descr="Imagen 5"/>
          <p:cNvPicPr>
            <a:picLocks noChangeAspect="1"/>
          </p:cNvPicPr>
          <p:nvPr/>
        </p:nvPicPr>
        <p:blipFill rotWithShape="1">
          <a:blip r:embed="rId3"/>
          <a:srcRect l="26462" r="20747"/>
          <a:stretch/>
        </p:blipFill>
        <p:spPr>
          <a:xfrm>
            <a:off x="2" y="-38100"/>
            <a:ext cx="8506046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Imagen 2" descr="Imagen 2"/>
          <p:cNvPicPr>
            <a:picLocks noChangeAspect="1"/>
          </p:cNvPicPr>
          <p:nvPr/>
        </p:nvPicPr>
        <p:blipFill>
          <a:blip r:embed="rId2"/>
          <a:srcRect t="7636" b="7636"/>
          <a:stretch>
            <a:fillRect/>
          </a:stretch>
        </p:blipFill>
        <p:spPr>
          <a:xfrm>
            <a:off x="19" y="-38100"/>
            <a:ext cx="18287981" cy="1028699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Rectangle 22"/>
          <p:cNvSpPr/>
          <p:nvPr/>
        </p:nvSpPr>
        <p:spPr>
          <a:xfrm>
            <a:off x="0" y="7980212"/>
            <a:ext cx="18288000" cy="1104827"/>
          </a:xfrm>
          <a:prstGeom prst="rect">
            <a:avLst/>
          </a:prstGeom>
          <a:solidFill>
            <a:srgbClr val="FFFFFF">
              <a:alpha val="9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1" name="CuadroTexto 6"/>
          <p:cNvSpPr txBox="1"/>
          <p:nvPr/>
        </p:nvSpPr>
        <p:spPr>
          <a:xfrm>
            <a:off x="831532" y="7975859"/>
            <a:ext cx="16724948" cy="1123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6600">
                <a:solidFill>
                  <a:srgbClr val="262626"/>
                </a:solidFill>
              </a:defRPr>
            </a:lvl1pPr>
          </a:lstStyle>
          <a:p>
            <a:r>
              <a:t>SEAMOS LOS PRIMEROS EN CRECER</a:t>
            </a:r>
          </a:p>
        </p:txBody>
      </p:sp>
      <p:sp>
        <p:nvSpPr>
          <p:cNvPr id="152" name="Straight Connector 24"/>
          <p:cNvSpPr/>
          <p:nvPr/>
        </p:nvSpPr>
        <p:spPr>
          <a:xfrm>
            <a:off x="0" y="7862974"/>
            <a:ext cx="18288001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3" name="Straight Connector 26"/>
          <p:cNvSpPr/>
          <p:nvPr/>
        </p:nvSpPr>
        <p:spPr>
          <a:xfrm>
            <a:off x="0" y="9202277"/>
            <a:ext cx="18288001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 2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6" name="Rectangle 29"/>
          <p:cNvSpPr/>
          <p:nvPr/>
        </p:nvSpPr>
        <p:spPr>
          <a:xfrm>
            <a:off x="8747179" y="38100"/>
            <a:ext cx="9464621" cy="10287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7" name="CuadroTexto 6"/>
          <p:cNvSpPr txBox="1"/>
          <p:nvPr/>
        </p:nvSpPr>
        <p:spPr>
          <a:xfrm>
            <a:off x="8861479" y="1880653"/>
            <a:ext cx="9464621" cy="7285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/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5400">
                <a:solidFill>
                  <a:srgbClr val="262626"/>
                </a:solidFill>
              </a:defRPr>
            </a:pPr>
            <a:r>
              <a:rPr dirty="0"/>
              <a:t>Tener un plan de </a:t>
            </a:r>
            <a:r>
              <a:rPr dirty="0" err="1"/>
              <a:t>lectura</a:t>
            </a:r>
            <a:r>
              <a:rPr dirty="0"/>
              <a:t> de la Biblia </a:t>
            </a:r>
            <a:endParaRPr lang="es-ES" dirty="0"/>
          </a:p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5400">
                <a:solidFill>
                  <a:srgbClr val="262626"/>
                </a:solidFill>
              </a:defRPr>
            </a:pPr>
            <a:endParaRPr dirty="0"/>
          </a:p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5400">
                <a:solidFill>
                  <a:srgbClr val="262626"/>
                </a:solidFill>
              </a:defRPr>
            </a:pPr>
            <a:r>
              <a:rPr dirty="0" err="1"/>
              <a:t>Contar</a:t>
            </a:r>
            <a:r>
              <a:rPr dirty="0"/>
              <a:t> con un mentor </a:t>
            </a:r>
            <a:endParaRPr lang="es-ES" dirty="0"/>
          </a:p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5400">
                <a:solidFill>
                  <a:srgbClr val="262626"/>
                </a:solidFill>
              </a:defRPr>
            </a:pPr>
            <a:endParaRPr dirty="0"/>
          </a:p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5400">
                <a:solidFill>
                  <a:srgbClr val="262626"/>
                </a:solidFill>
              </a:defRPr>
            </a:pPr>
            <a:r>
              <a:rPr dirty="0" err="1"/>
              <a:t>Evitar</a:t>
            </a:r>
            <a:r>
              <a:rPr dirty="0"/>
              <a:t> las malas </a:t>
            </a:r>
            <a:r>
              <a:rPr dirty="0" err="1"/>
              <a:t>amistades</a:t>
            </a:r>
            <a:endParaRPr lang="es-ES" dirty="0"/>
          </a:p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5400">
                <a:solidFill>
                  <a:srgbClr val="262626"/>
                </a:solidFill>
              </a:defRPr>
            </a:pPr>
            <a:endParaRPr dirty="0"/>
          </a:p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5400">
                <a:solidFill>
                  <a:srgbClr val="262626"/>
                </a:solidFill>
              </a:defRPr>
            </a:pPr>
            <a:r>
              <a:rPr dirty="0" err="1"/>
              <a:t>Evitar</a:t>
            </a:r>
            <a:r>
              <a:rPr dirty="0"/>
              <a:t> las </a:t>
            </a:r>
            <a:r>
              <a:rPr dirty="0" err="1"/>
              <a:t>situaciones</a:t>
            </a:r>
            <a:r>
              <a:rPr dirty="0"/>
              <a:t> de </a:t>
            </a:r>
            <a:r>
              <a:rPr dirty="0" err="1"/>
              <a:t>tentación</a:t>
            </a:r>
            <a:r>
              <a:rPr dirty="0"/>
              <a:t> </a:t>
            </a:r>
          </a:p>
        </p:txBody>
      </p:sp>
      <p:pic>
        <p:nvPicPr>
          <p:cNvPr id="158" name="Imagen 15" descr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1763" y="456217"/>
            <a:ext cx="1822290" cy="100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n 5" descr="Imagen 5"/>
          <p:cNvPicPr>
            <a:picLocks noChangeAspect="1"/>
          </p:cNvPicPr>
          <p:nvPr/>
        </p:nvPicPr>
        <p:blipFill>
          <a:blip r:embed="rId3"/>
          <a:srcRect l="21629" r="21629"/>
          <a:stretch>
            <a:fillRect/>
          </a:stretch>
        </p:blipFill>
        <p:spPr>
          <a:xfrm>
            <a:off x="0" y="-38100"/>
            <a:ext cx="8747179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Rectangle 2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6" name="Rectangle 29"/>
          <p:cNvSpPr/>
          <p:nvPr/>
        </p:nvSpPr>
        <p:spPr>
          <a:xfrm>
            <a:off x="8747179" y="38100"/>
            <a:ext cx="9464621" cy="10287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7" name="CuadroTexto 6"/>
          <p:cNvSpPr txBox="1"/>
          <p:nvPr/>
        </p:nvSpPr>
        <p:spPr>
          <a:xfrm>
            <a:off x="9251842" y="2935203"/>
            <a:ext cx="8807558" cy="4278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/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5400">
                <a:solidFill>
                  <a:srgbClr val="262626"/>
                </a:solidFill>
              </a:defRPr>
            </a:pPr>
            <a:r>
              <a:rPr sz="5600" dirty="0" err="1"/>
              <a:t>Ofrece</a:t>
            </a:r>
            <a:r>
              <a:rPr sz="5600" dirty="0"/>
              <a:t> </a:t>
            </a:r>
            <a:r>
              <a:rPr sz="5600" dirty="0" err="1"/>
              <a:t>dirección</a:t>
            </a:r>
            <a:r>
              <a:rPr sz="5600" dirty="0"/>
              <a:t> </a:t>
            </a:r>
            <a:r>
              <a:rPr sz="5600" dirty="0" err="1"/>
              <a:t>espiritual</a:t>
            </a:r>
            <a:endParaRPr lang="es-ES" sz="5600" dirty="0"/>
          </a:p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5400">
                <a:solidFill>
                  <a:srgbClr val="262626"/>
                </a:solidFill>
              </a:defRPr>
            </a:pPr>
            <a:endParaRPr sz="5600" dirty="0"/>
          </a:p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5400">
                <a:solidFill>
                  <a:srgbClr val="262626"/>
                </a:solidFill>
              </a:defRPr>
            </a:pPr>
            <a:r>
              <a:rPr sz="5600" dirty="0" err="1"/>
              <a:t>Aparta</a:t>
            </a:r>
            <a:r>
              <a:rPr sz="5600" dirty="0"/>
              <a:t> </a:t>
            </a:r>
            <a:r>
              <a:rPr sz="5600" dirty="0" err="1"/>
              <a:t>tiempo</a:t>
            </a:r>
            <a:r>
              <a:rPr sz="5600" dirty="0"/>
              <a:t> para </a:t>
            </a:r>
            <a:r>
              <a:rPr sz="5600" dirty="0" err="1"/>
              <a:t>orar</a:t>
            </a:r>
            <a:r>
              <a:rPr sz="5600" dirty="0"/>
              <a:t>  </a:t>
            </a:r>
            <a:endParaRPr lang="es-ES" sz="5600" dirty="0"/>
          </a:p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5400">
                <a:solidFill>
                  <a:srgbClr val="262626"/>
                </a:solidFill>
              </a:defRPr>
            </a:pPr>
            <a:endParaRPr sz="5600" dirty="0"/>
          </a:p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5400">
                <a:solidFill>
                  <a:srgbClr val="262626"/>
                </a:solidFill>
              </a:defRPr>
            </a:pPr>
            <a:r>
              <a:rPr sz="5600" dirty="0" err="1"/>
              <a:t>Guíala</a:t>
            </a:r>
            <a:r>
              <a:rPr sz="5600" dirty="0"/>
              <a:t> con </a:t>
            </a:r>
            <a:r>
              <a:rPr sz="5600" dirty="0" err="1"/>
              <a:t>delicadeza</a:t>
            </a:r>
            <a:r>
              <a:rPr sz="5600" dirty="0"/>
              <a:t> </a:t>
            </a:r>
          </a:p>
        </p:txBody>
      </p:sp>
      <p:pic>
        <p:nvPicPr>
          <p:cNvPr id="158" name="Imagen 15" descr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1763" y="456217"/>
            <a:ext cx="1822290" cy="100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n 5" descr="Imagen 5"/>
          <p:cNvPicPr>
            <a:picLocks noChangeAspect="1"/>
          </p:cNvPicPr>
          <p:nvPr/>
        </p:nvPicPr>
        <p:blipFill>
          <a:blip r:embed="rId3"/>
          <a:srcRect l="21629" r="21629"/>
          <a:stretch>
            <a:fillRect/>
          </a:stretch>
        </p:blipFill>
        <p:spPr>
          <a:xfrm>
            <a:off x="0" y="0"/>
            <a:ext cx="8747179" cy="10287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3043336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 2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2" name="Rectangle 29"/>
          <p:cNvSpPr/>
          <p:nvPr/>
        </p:nvSpPr>
        <p:spPr>
          <a:xfrm>
            <a:off x="8747179" y="0"/>
            <a:ext cx="9540821" cy="10287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3" name="CuadroTexto 6"/>
          <p:cNvSpPr txBox="1"/>
          <p:nvPr/>
        </p:nvSpPr>
        <p:spPr>
          <a:xfrm>
            <a:off x="8938565" y="468374"/>
            <a:ext cx="9540821" cy="9350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/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4800">
                <a:solidFill>
                  <a:srgbClr val="262626"/>
                </a:solidFill>
              </a:defRPr>
            </a:pPr>
            <a:r>
              <a:rPr dirty="0" err="1"/>
              <a:t>Organiza</a:t>
            </a:r>
            <a:r>
              <a:rPr dirty="0"/>
              <a:t> la agenda con </a:t>
            </a:r>
            <a:r>
              <a:rPr dirty="0" err="1"/>
              <a:t>tu</a:t>
            </a:r>
            <a:r>
              <a:rPr dirty="0"/>
              <a:t> </a:t>
            </a:r>
            <a:r>
              <a:rPr dirty="0" err="1"/>
              <a:t>mujer</a:t>
            </a:r>
            <a:r>
              <a:rPr dirty="0"/>
              <a:t>.</a:t>
            </a:r>
            <a:endParaRPr lang="es-ES" dirty="0"/>
          </a:p>
          <a:p>
            <a:pPr>
              <a:lnSpc>
                <a:spcPct val="90000"/>
              </a:lnSpc>
              <a:spcBef>
                <a:spcPts val="600"/>
              </a:spcBef>
              <a:buSzPct val="100000"/>
              <a:defRPr sz="4800">
                <a:solidFill>
                  <a:srgbClr val="262626"/>
                </a:solidFill>
              </a:defRPr>
            </a:pPr>
            <a:r>
              <a:rPr dirty="0"/>
              <a:t> </a:t>
            </a:r>
          </a:p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4800">
                <a:solidFill>
                  <a:srgbClr val="262626"/>
                </a:solidFill>
              </a:defRPr>
            </a:pPr>
            <a:r>
              <a:rPr dirty="0"/>
              <a:t>Toma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responsabilidades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el </a:t>
            </a:r>
            <a:r>
              <a:rPr dirty="0" err="1"/>
              <a:t>hogar</a:t>
            </a:r>
            <a:r>
              <a:rPr dirty="0"/>
              <a:t>. </a:t>
            </a:r>
            <a:endParaRPr lang="es-ES" dirty="0"/>
          </a:p>
          <a:p>
            <a:pPr>
              <a:lnSpc>
                <a:spcPct val="90000"/>
              </a:lnSpc>
              <a:spcBef>
                <a:spcPts val="600"/>
              </a:spcBef>
              <a:buSzPct val="100000"/>
              <a:defRPr sz="4800">
                <a:solidFill>
                  <a:srgbClr val="262626"/>
                </a:solidFill>
              </a:defRPr>
            </a:pPr>
            <a:endParaRPr dirty="0"/>
          </a:p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4800">
                <a:solidFill>
                  <a:srgbClr val="262626"/>
                </a:solidFill>
              </a:defRPr>
            </a:pPr>
            <a:r>
              <a:rPr dirty="0" err="1"/>
              <a:t>Trabajar</a:t>
            </a:r>
            <a:r>
              <a:rPr dirty="0"/>
              <a:t> </a:t>
            </a:r>
            <a:r>
              <a:rPr dirty="0" err="1"/>
              <a:t>juntos</a:t>
            </a:r>
            <a:r>
              <a:rPr dirty="0"/>
              <a:t> el </a:t>
            </a:r>
            <a:r>
              <a:rPr dirty="0" err="1"/>
              <a:t>área</a:t>
            </a:r>
            <a:r>
              <a:rPr dirty="0"/>
              <a:t> de la </a:t>
            </a:r>
            <a:r>
              <a:rPr dirty="0" err="1"/>
              <a:t>economía</a:t>
            </a:r>
            <a:r>
              <a:rPr dirty="0"/>
              <a:t>. </a:t>
            </a:r>
            <a:endParaRPr lang="es-ES" dirty="0"/>
          </a:p>
          <a:p>
            <a:pPr>
              <a:lnSpc>
                <a:spcPct val="90000"/>
              </a:lnSpc>
              <a:spcBef>
                <a:spcPts val="600"/>
              </a:spcBef>
              <a:buSzPct val="100000"/>
              <a:defRPr sz="4800">
                <a:solidFill>
                  <a:srgbClr val="262626"/>
                </a:solidFill>
              </a:defRPr>
            </a:pPr>
            <a:endParaRPr dirty="0"/>
          </a:p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4800">
                <a:solidFill>
                  <a:srgbClr val="262626"/>
                </a:solidFill>
              </a:defRPr>
            </a:pPr>
            <a:r>
              <a:rPr dirty="0" err="1"/>
              <a:t>Participa</a:t>
            </a:r>
            <a:r>
              <a:rPr dirty="0"/>
              <a:t> </a:t>
            </a:r>
            <a:r>
              <a:rPr dirty="0" err="1"/>
              <a:t>más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la </a:t>
            </a:r>
            <a:r>
              <a:rPr dirty="0" err="1"/>
              <a:t>vida</a:t>
            </a:r>
            <a:r>
              <a:rPr dirty="0"/>
              <a:t> de </a:t>
            </a:r>
            <a:r>
              <a:rPr dirty="0" err="1"/>
              <a:t>tus</a:t>
            </a:r>
            <a:r>
              <a:rPr dirty="0"/>
              <a:t> </a:t>
            </a:r>
            <a:r>
              <a:rPr dirty="0" err="1"/>
              <a:t>hijos</a:t>
            </a:r>
            <a:r>
              <a:rPr dirty="0"/>
              <a:t>. </a:t>
            </a:r>
            <a:endParaRPr lang="es-ES" dirty="0"/>
          </a:p>
          <a:p>
            <a:pPr>
              <a:lnSpc>
                <a:spcPct val="90000"/>
              </a:lnSpc>
              <a:spcBef>
                <a:spcPts val="600"/>
              </a:spcBef>
              <a:buSzPct val="100000"/>
              <a:defRPr sz="4800">
                <a:solidFill>
                  <a:srgbClr val="262626"/>
                </a:solidFill>
              </a:defRPr>
            </a:pPr>
            <a:endParaRPr dirty="0"/>
          </a:p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4800">
                <a:solidFill>
                  <a:srgbClr val="262626"/>
                </a:solidFill>
              </a:defRPr>
            </a:pPr>
            <a:r>
              <a:rPr dirty="0" err="1"/>
              <a:t>Trata</a:t>
            </a:r>
            <a:r>
              <a:rPr dirty="0"/>
              <a:t> con </a:t>
            </a:r>
            <a:r>
              <a:rPr dirty="0" err="1"/>
              <a:t>respeto</a:t>
            </a:r>
            <a:r>
              <a:rPr dirty="0"/>
              <a:t> y </a:t>
            </a:r>
            <a:r>
              <a:rPr dirty="0" err="1"/>
              <a:t>dignidad</a:t>
            </a:r>
            <a:r>
              <a:rPr dirty="0"/>
              <a:t> a </a:t>
            </a:r>
            <a:r>
              <a:rPr dirty="0" err="1"/>
              <a:t>tu</a:t>
            </a:r>
            <a:r>
              <a:rPr dirty="0"/>
              <a:t> </a:t>
            </a:r>
            <a:r>
              <a:rPr dirty="0" err="1"/>
              <a:t>mujer</a:t>
            </a:r>
            <a:r>
              <a:rPr dirty="0"/>
              <a:t>.</a:t>
            </a:r>
          </a:p>
        </p:txBody>
      </p:sp>
      <p:pic>
        <p:nvPicPr>
          <p:cNvPr id="8" name="Imagen 5" descr="Imagen 5">
            <a:extLst>
              <a:ext uri="{FF2B5EF4-FFF2-40B4-BE49-F238E27FC236}">
                <a16:creationId xmlns:a16="http://schemas.microsoft.com/office/drawing/2014/main" id="{E150540C-571C-4542-94D5-1A0CBD46C2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629" r="21629"/>
          <a:stretch>
            <a:fillRect/>
          </a:stretch>
        </p:blipFill>
        <p:spPr>
          <a:xfrm>
            <a:off x="0" y="0"/>
            <a:ext cx="8747179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agen 2" descr="Imagen 2"/>
          <p:cNvPicPr>
            <a:picLocks noChangeAspect="1"/>
          </p:cNvPicPr>
          <p:nvPr/>
        </p:nvPicPr>
        <p:blipFill>
          <a:blip r:embed="rId2"/>
          <a:srcRect l="93" r="93"/>
          <a:stretch>
            <a:fillRect/>
          </a:stretch>
        </p:blipFill>
        <p:spPr>
          <a:xfrm>
            <a:off x="-27710" y="-31163"/>
            <a:ext cx="18287982" cy="10286990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Rectangle 22"/>
          <p:cNvSpPr/>
          <p:nvPr/>
        </p:nvSpPr>
        <p:spPr>
          <a:xfrm>
            <a:off x="0" y="7980212"/>
            <a:ext cx="18288000" cy="1104827"/>
          </a:xfrm>
          <a:prstGeom prst="rect">
            <a:avLst/>
          </a:prstGeom>
          <a:solidFill>
            <a:srgbClr val="FFFFFF">
              <a:alpha val="9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0" name="CuadroTexto 6"/>
          <p:cNvSpPr txBox="1"/>
          <p:nvPr/>
        </p:nvSpPr>
        <p:spPr>
          <a:xfrm>
            <a:off x="831532" y="7975859"/>
            <a:ext cx="16724948" cy="11233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>
              <a:lnSpc>
                <a:spcPct val="90000"/>
              </a:lnSpc>
              <a:spcBef>
                <a:spcPts val="600"/>
              </a:spcBef>
              <a:defRPr sz="6600">
                <a:solidFill>
                  <a:srgbClr val="262626"/>
                </a:solidFill>
              </a:defRPr>
            </a:lvl1pPr>
          </a:lstStyle>
          <a:p>
            <a:r>
              <a:rPr dirty="0" err="1"/>
              <a:t>Maridos</a:t>
            </a:r>
            <a:r>
              <a:rPr dirty="0"/>
              <a:t>, AMAD a </a:t>
            </a:r>
            <a:r>
              <a:rPr dirty="0" err="1"/>
              <a:t>vuestras</a:t>
            </a:r>
            <a:r>
              <a:rPr dirty="0"/>
              <a:t> </a:t>
            </a:r>
            <a:r>
              <a:rPr dirty="0" err="1"/>
              <a:t>mujeres</a:t>
            </a:r>
            <a:r>
              <a:rPr dirty="0"/>
              <a:t> (</a:t>
            </a:r>
            <a:r>
              <a:rPr dirty="0" err="1"/>
              <a:t>Ef</a:t>
            </a:r>
            <a:r>
              <a:rPr dirty="0"/>
              <a:t>. 5:25)</a:t>
            </a:r>
          </a:p>
        </p:txBody>
      </p:sp>
      <p:sp>
        <p:nvSpPr>
          <p:cNvPr id="171" name="Straight Connector 24"/>
          <p:cNvSpPr/>
          <p:nvPr/>
        </p:nvSpPr>
        <p:spPr>
          <a:xfrm>
            <a:off x="0" y="7862974"/>
            <a:ext cx="18288001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2" name="Straight Connector 26"/>
          <p:cNvSpPr/>
          <p:nvPr/>
        </p:nvSpPr>
        <p:spPr>
          <a:xfrm>
            <a:off x="0" y="9202277"/>
            <a:ext cx="18288001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2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4" name="Rectangle 29"/>
          <p:cNvSpPr/>
          <p:nvPr/>
        </p:nvSpPr>
        <p:spPr>
          <a:xfrm>
            <a:off x="8506048" y="-38100"/>
            <a:ext cx="9781952" cy="103251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CuadroTexto 6"/>
          <p:cNvSpPr txBox="1"/>
          <p:nvPr/>
        </p:nvSpPr>
        <p:spPr>
          <a:xfrm>
            <a:off x="8506048" y="1462536"/>
            <a:ext cx="9781952" cy="80329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 anchor="b">
            <a:spAutoFit/>
          </a:bodyPr>
          <a:lstStyle/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5400">
                <a:solidFill>
                  <a:srgbClr val="262626"/>
                </a:solidFill>
              </a:defRPr>
            </a:pPr>
            <a:r>
              <a:rPr lang="es-ES" dirty="0"/>
              <a:t>¿Qué es lo que más te ha gustado del estudio? </a:t>
            </a:r>
          </a:p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5400">
                <a:solidFill>
                  <a:srgbClr val="262626"/>
                </a:solidFill>
              </a:defRPr>
            </a:pPr>
            <a:endParaRPr dirty="0"/>
          </a:p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5400">
                <a:solidFill>
                  <a:srgbClr val="262626"/>
                </a:solidFill>
              </a:defRPr>
            </a:pPr>
            <a:r>
              <a:rPr lang="es-ES" dirty="0"/>
              <a:t>¿Qué cosas piensas que estas haciendo bien?</a:t>
            </a:r>
          </a:p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5400">
                <a:solidFill>
                  <a:srgbClr val="262626"/>
                </a:solidFill>
              </a:defRPr>
            </a:pPr>
            <a:endParaRPr dirty="0"/>
          </a:p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5400">
                <a:solidFill>
                  <a:srgbClr val="262626"/>
                </a:solidFill>
              </a:defRPr>
            </a:pPr>
            <a:r>
              <a:rPr lang="es-ES" dirty="0"/>
              <a:t>¿Qué necesitas cambiar o comenzar hacer? </a:t>
            </a:r>
          </a:p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5400">
                <a:solidFill>
                  <a:srgbClr val="262626"/>
                </a:solidFill>
              </a:defRPr>
            </a:pPr>
            <a:endParaRPr dirty="0"/>
          </a:p>
          <a:p>
            <a:pPr marL="571500" indent="-571500">
              <a:lnSpc>
                <a:spcPct val="90000"/>
              </a:lnSpc>
              <a:spcBef>
                <a:spcPts val="600"/>
              </a:spcBef>
              <a:buSzPct val="100000"/>
              <a:buFont typeface="Arial"/>
              <a:buChar char="•"/>
              <a:defRPr sz="5400">
                <a:solidFill>
                  <a:srgbClr val="262626"/>
                </a:solidFill>
              </a:defRPr>
            </a:pPr>
            <a:r>
              <a:rPr lang="es-ES" dirty="0"/>
              <a:t>Comparte un motivo de oración</a:t>
            </a:r>
            <a:endParaRPr dirty="0"/>
          </a:p>
        </p:txBody>
      </p:sp>
      <p:pic>
        <p:nvPicPr>
          <p:cNvPr id="146" name="Imagen 15" descr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21763" y="456217"/>
            <a:ext cx="1822290" cy="10063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n 5" descr="Imagen 5"/>
          <p:cNvPicPr>
            <a:picLocks noChangeAspect="1"/>
          </p:cNvPicPr>
          <p:nvPr/>
        </p:nvPicPr>
        <p:blipFill rotWithShape="1">
          <a:blip r:embed="rId3"/>
          <a:srcRect l="26462" r="20747"/>
          <a:stretch/>
        </p:blipFill>
        <p:spPr>
          <a:xfrm>
            <a:off x="2" y="-38100"/>
            <a:ext cx="8506046" cy="10287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75629515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ectángulo 5"/>
          <p:cNvSpPr/>
          <p:nvPr/>
        </p:nvSpPr>
        <p:spPr>
          <a:xfrm>
            <a:off x="-12510" y="-23315"/>
            <a:ext cx="8645406" cy="10310315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6" name="CuadroTexto 6"/>
          <p:cNvSpPr txBox="1"/>
          <p:nvPr/>
        </p:nvSpPr>
        <p:spPr>
          <a:xfrm>
            <a:off x="9222376" y="1828083"/>
            <a:ext cx="9890761" cy="313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9000">
                <a:latin typeface="Gotham Bold"/>
                <a:ea typeface="Gotham Bold"/>
                <a:cs typeface="Gotham Bold"/>
                <a:sym typeface="Gotham Bold"/>
              </a:defRPr>
            </a:pPr>
            <a:r>
              <a:t>SEGUNDA PARTE</a:t>
            </a:r>
          </a:p>
          <a:p>
            <a:pPr>
              <a:defRPr sz="6000">
                <a:latin typeface="Gotham Bold"/>
                <a:ea typeface="Gotham Bold"/>
                <a:cs typeface="Gotham Bold"/>
                <a:sym typeface="Gotham Bold"/>
              </a:defRPr>
            </a:pPr>
            <a:r>
              <a:t> </a:t>
            </a:r>
          </a:p>
        </p:txBody>
      </p:sp>
      <p:pic>
        <p:nvPicPr>
          <p:cNvPr id="107" name="Gráfico 8" descr="Gráfico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2400" y="3152164"/>
            <a:ext cx="1367991" cy="1455678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CuadroTexto 9"/>
          <p:cNvSpPr txBox="1"/>
          <p:nvPr/>
        </p:nvSpPr>
        <p:spPr>
          <a:xfrm>
            <a:off x="9222377" y="6950516"/>
            <a:ext cx="8553966" cy="2456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50000"/>
              </a:lnSpc>
              <a:defRPr sz="5400"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r>
              <a:rPr dirty="0"/>
              <a:t>E</a:t>
            </a:r>
            <a:r>
              <a:rPr lang="es-ES"/>
              <a:t>N</a:t>
            </a:r>
            <a:r>
              <a:t> BUSCA DE LAS PRIORIDADES DE DIOS</a:t>
            </a:r>
          </a:p>
        </p:txBody>
      </p:sp>
      <p:pic>
        <p:nvPicPr>
          <p:cNvPr id="109" name="Imagen 2" descr="Imagen 2"/>
          <p:cNvPicPr>
            <a:picLocks noChangeAspect="1"/>
          </p:cNvPicPr>
          <p:nvPr/>
        </p:nvPicPr>
        <p:blipFill>
          <a:blip r:embed="rId3"/>
          <a:srcRect l="39124" r="7484"/>
          <a:stretch>
            <a:fillRect/>
          </a:stretch>
        </p:blipFill>
        <p:spPr>
          <a:xfrm>
            <a:off x="-12510" y="0"/>
            <a:ext cx="8229601" cy="10287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Rectangle 27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2" name="Rectangle 29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3" name="CuadroTexto 6"/>
          <p:cNvSpPr txBox="1"/>
          <p:nvPr/>
        </p:nvSpPr>
        <p:spPr>
          <a:xfrm>
            <a:off x="12237720" y="3924300"/>
            <a:ext cx="4992832" cy="35710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b">
            <a:norm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defRPr sz="7200">
                <a:solidFill>
                  <a:srgbClr val="262626"/>
                </a:solidFill>
              </a:defRPr>
            </a:pPr>
            <a:r>
              <a:t>Un corazón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defRPr sz="7200">
                <a:solidFill>
                  <a:srgbClr val="262626"/>
                </a:solidFill>
              </a:defRPr>
            </a:pPr>
            <a:r>
              <a:t>que guía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defRPr sz="7200">
                <a:solidFill>
                  <a:srgbClr val="262626"/>
                </a:solidFill>
              </a:defRPr>
            </a:pPr>
            <a:r>
              <a:t>a su esposa</a:t>
            </a:r>
          </a:p>
        </p:txBody>
      </p:sp>
      <p:pic>
        <p:nvPicPr>
          <p:cNvPr id="114" name="Imagen 3" descr="Imagen 3"/>
          <p:cNvPicPr>
            <a:picLocks noChangeAspect="1"/>
          </p:cNvPicPr>
          <p:nvPr/>
        </p:nvPicPr>
        <p:blipFill>
          <a:blip r:embed="rId2"/>
          <a:srcRect l="12740" r="12740"/>
          <a:stretch>
            <a:fillRect/>
          </a:stretch>
        </p:blipFill>
        <p:spPr>
          <a:xfrm>
            <a:off x="20" y="1"/>
            <a:ext cx="11498369" cy="10287000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115" name="Imagen 15" descr="Imagen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1763" y="456217"/>
            <a:ext cx="1822290" cy="10063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" y="9"/>
            <a:ext cx="18255917" cy="10286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n 3" descr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391420"/>
            <a:ext cx="2119925" cy="117068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CuadroTexto 5"/>
          <p:cNvSpPr txBox="1"/>
          <p:nvPr/>
        </p:nvSpPr>
        <p:spPr>
          <a:xfrm>
            <a:off x="244756" y="1953511"/>
            <a:ext cx="17830572" cy="68568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/>
          <a:p>
            <a:pPr algn="just">
              <a:lnSpc>
                <a:spcPct val="115000"/>
              </a:lnSpc>
              <a:defRPr sz="4800">
                <a:solidFill>
                  <a:srgbClr val="FFFFFF"/>
                </a:solidFill>
              </a:defRPr>
            </a:pPr>
            <a:r>
              <a:rPr sz="4800" dirty="0">
                <a:latin typeface="Avenir Book" panose="02000503020000020003" pitchFamily="2" charset="0"/>
              </a:rPr>
              <a:t>La </a:t>
            </a:r>
            <a:r>
              <a:rPr sz="4800" dirty="0" err="1">
                <a:latin typeface="Avenir Book" panose="02000503020000020003" pitchFamily="2" charset="0"/>
              </a:rPr>
              <a:t>familia</a:t>
            </a:r>
            <a:r>
              <a:rPr sz="4800" dirty="0">
                <a:latin typeface="Avenir Book" panose="02000503020000020003" pitchFamily="2" charset="0"/>
              </a:rPr>
              <a:t> </a:t>
            </a:r>
            <a:r>
              <a:rPr sz="4800" dirty="0" err="1">
                <a:latin typeface="Avenir Book" panose="02000503020000020003" pitchFamily="2" charset="0"/>
              </a:rPr>
              <a:t>cristiana</a:t>
            </a:r>
            <a:r>
              <a:rPr sz="4800" dirty="0">
                <a:latin typeface="Avenir Book" panose="02000503020000020003" pitchFamily="2" charset="0"/>
              </a:rPr>
              <a:t> </a:t>
            </a:r>
            <a:r>
              <a:rPr sz="4800" dirty="0" err="1">
                <a:latin typeface="Avenir Book" panose="02000503020000020003" pitchFamily="2" charset="0"/>
              </a:rPr>
              <a:t>está</a:t>
            </a:r>
            <a:r>
              <a:rPr sz="4800" dirty="0">
                <a:latin typeface="Avenir Book" panose="02000503020000020003" pitchFamily="2" charset="0"/>
              </a:rPr>
              <a:t> </a:t>
            </a:r>
            <a:r>
              <a:rPr sz="4800" i="1" u="sng" dirty="0">
                <a:latin typeface="Avenir Book" panose="02000503020000020003" pitchFamily="2" charset="0"/>
              </a:rPr>
              <a:t>bajo </a:t>
            </a:r>
            <a:r>
              <a:rPr sz="4800" i="1" u="sng" dirty="0" err="1">
                <a:latin typeface="Avenir Book" panose="02000503020000020003" pitchFamily="2" charset="0"/>
              </a:rPr>
              <a:t>ataque</a:t>
            </a:r>
            <a:r>
              <a:rPr sz="4800" i="1" u="sng" dirty="0">
                <a:latin typeface="Avenir Book" panose="02000503020000020003" pitchFamily="2" charset="0"/>
              </a:rPr>
              <a:t> </a:t>
            </a:r>
            <a:r>
              <a:rPr sz="4800" dirty="0">
                <a:latin typeface="Avenir Book" panose="02000503020000020003" pitchFamily="2" charset="0"/>
              </a:rPr>
              <a:t>de las </a:t>
            </a:r>
            <a:r>
              <a:rPr sz="4800" dirty="0" err="1">
                <a:latin typeface="Avenir Book" panose="02000503020000020003" pitchFamily="2" charset="0"/>
              </a:rPr>
              <a:t>fuerzas</a:t>
            </a:r>
            <a:r>
              <a:rPr sz="4800" dirty="0">
                <a:latin typeface="Avenir Book" panose="02000503020000020003" pitchFamily="2" charset="0"/>
              </a:rPr>
              <a:t> del mal. </a:t>
            </a:r>
          </a:p>
          <a:p>
            <a:pPr algn="just">
              <a:lnSpc>
                <a:spcPct val="115000"/>
              </a:lnSpc>
              <a:defRPr sz="4800">
                <a:solidFill>
                  <a:srgbClr val="FFFFFF"/>
                </a:solidFill>
              </a:defRPr>
            </a:pPr>
            <a:r>
              <a:rPr sz="4800" dirty="0">
                <a:latin typeface="Avenir Book" panose="02000503020000020003" pitchFamily="2" charset="0"/>
              </a:rPr>
              <a:t>Los </a:t>
            </a:r>
            <a:r>
              <a:rPr sz="4800" dirty="0" err="1">
                <a:latin typeface="Avenir Book" panose="02000503020000020003" pitchFamily="2" charset="0"/>
              </a:rPr>
              <a:t>matrimonios</a:t>
            </a:r>
            <a:r>
              <a:rPr sz="4800" dirty="0">
                <a:latin typeface="Avenir Book" panose="02000503020000020003" pitchFamily="2" charset="0"/>
              </a:rPr>
              <a:t> </a:t>
            </a:r>
            <a:r>
              <a:rPr sz="4800" dirty="0" err="1">
                <a:latin typeface="Avenir Book" panose="02000503020000020003" pitchFamily="2" charset="0"/>
              </a:rPr>
              <a:t>cristianos</a:t>
            </a:r>
            <a:r>
              <a:rPr sz="4800" dirty="0">
                <a:latin typeface="Avenir Book" panose="02000503020000020003" pitchFamily="2" charset="0"/>
              </a:rPr>
              <a:t> se </a:t>
            </a:r>
            <a:r>
              <a:rPr sz="4800" dirty="0" err="1">
                <a:latin typeface="Avenir Book" panose="02000503020000020003" pitchFamily="2" charset="0"/>
              </a:rPr>
              <a:t>están</a:t>
            </a:r>
            <a:r>
              <a:rPr sz="4800" dirty="0">
                <a:latin typeface="Avenir Book" panose="02000503020000020003" pitchFamily="2" charset="0"/>
              </a:rPr>
              <a:t> </a:t>
            </a:r>
            <a:r>
              <a:rPr lang="es-ES" sz="4800" dirty="0">
                <a:latin typeface="Avenir Book" panose="02000503020000020003" pitchFamily="2" charset="0"/>
              </a:rPr>
              <a:t>DESINTEGRANDO</a:t>
            </a:r>
            <a:r>
              <a:rPr sz="4800" dirty="0">
                <a:latin typeface="Avenir Book" panose="02000503020000020003" pitchFamily="2" charset="0"/>
              </a:rPr>
              <a:t> a un </a:t>
            </a:r>
            <a:r>
              <a:rPr sz="4800" dirty="0" err="1">
                <a:latin typeface="Avenir Book" panose="02000503020000020003" pitchFamily="2" charset="0"/>
              </a:rPr>
              <a:t>ritmo</a:t>
            </a:r>
            <a:r>
              <a:rPr sz="4800" dirty="0">
                <a:latin typeface="Avenir Book" panose="02000503020000020003" pitchFamily="2" charset="0"/>
              </a:rPr>
              <a:t> </a:t>
            </a:r>
            <a:r>
              <a:rPr sz="4800" dirty="0" err="1">
                <a:latin typeface="Avenir Book" panose="02000503020000020003" pitchFamily="2" charset="0"/>
              </a:rPr>
              <a:t>alarmante</a:t>
            </a:r>
            <a:r>
              <a:rPr sz="4800" dirty="0">
                <a:latin typeface="Avenir Book" panose="02000503020000020003" pitchFamily="2" charset="0"/>
              </a:rPr>
              <a:t>. Los </a:t>
            </a:r>
            <a:r>
              <a:rPr sz="4800" dirty="0" err="1">
                <a:latin typeface="Avenir Book" panose="02000503020000020003" pitchFamily="2" charset="0"/>
              </a:rPr>
              <a:t>niños</a:t>
            </a:r>
            <a:r>
              <a:rPr sz="4800" dirty="0">
                <a:latin typeface="Avenir Book" panose="02000503020000020003" pitchFamily="2" charset="0"/>
              </a:rPr>
              <a:t> </a:t>
            </a:r>
            <a:r>
              <a:rPr sz="4800" dirty="0" err="1">
                <a:latin typeface="Avenir Book" panose="02000503020000020003" pitchFamily="2" charset="0"/>
              </a:rPr>
              <a:t>en</a:t>
            </a:r>
            <a:r>
              <a:rPr sz="4800" dirty="0">
                <a:latin typeface="Avenir Book" panose="02000503020000020003" pitchFamily="2" charset="0"/>
              </a:rPr>
              <a:t> los </a:t>
            </a:r>
            <a:r>
              <a:rPr sz="4800" dirty="0" err="1">
                <a:latin typeface="Avenir Book" panose="02000503020000020003" pitchFamily="2" charset="0"/>
              </a:rPr>
              <a:t>hogares</a:t>
            </a:r>
            <a:r>
              <a:rPr sz="4800" dirty="0">
                <a:latin typeface="Avenir Book" panose="02000503020000020003" pitchFamily="2" charset="0"/>
              </a:rPr>
              <a:t> </a:t>
            </a:r>
            <a:r>
              <a:rPr sz="4800" dirty="0" err="1">
                <a:latin typeface="Avenir Book" panose="02000503020000020003" pitchFamily="2" charset="0"/>
              </a:rPr>
              <a:t>cristianos</a:t>
            </a:r>
            <a:r>
              <a:rPr sz="4800" dirty="0">
                <a:latin typeface="Avenir Book" panose="02000503020000020003" pitchFamily="2" charset="0"/>
              </a:rPr>
              <a:t> no </a:t>
            </a:r>
            <a:r>
              <a:rPr sz="4800" dirty="0" err="1">
                <a:latin typeface="Avenir Book" panose="02000503020000020003" pitchFamily="2" charset="0"/>
              </a:rPr>
              <a:t>están</a:t>
            </a:r>
            <a:r>
              <a:rPr sz="4800" dirty="0">
                <a:latin typeface="Avenir Book" panose="02000503020000020003" pitchFamily="2" charset="0"/>
              </a:rPr>
              <a:t> recibiendo </a:t>
            </a:r>
            <a:r>
              <a:rPr sz="4800" i="1" u="sng" dirty="0">
                <a:latin typeface="Avenir Book" panose="02000503020000020003" pitchFamily="2" charset="0"/>
              </a:rPr>
              <a:t>la </a:t>
            </a:r>
            <a:r>
              <a:rPr sz="4800" i="1" u="sng" dirty="0" err="1">
                <a:latin typeface="Avenir Book" panose="02000503020000020003" pitchFamily="2" charset="0"/>
              </a:rPr>
              <a:t>preparación</a:t>
            </a:r>
            <a:r>
              <a:rPr sz="4800" i="1" u="sng" dirty="0">
                <a:latin typeface="Avenir Book" panose="02000503020000020003" pitchFamily="2" charset="0"/>
              </a:rPr>
              <a:t> </a:t>
            </a:r>
            <a:r>
              <a:rPr sz="4800" dirty="0" err="1">
                <a:latin typeface="Avenir Book" panose="02000503020000020003" pitchFamily="2" charset="0"/>
              </a:rPr>
              <a:t>adecuada</a:t>
            </a:r>
            <a:r>
              <a:rPr sz="4800" dirty="0">
                <a:latin typeface="Avenir Book" panose="02000503020000020003" pitchFamily="2" charset="0"/>
              </a:rPr>
              <a:t> </a:t>
            </a:r>
            <a:r>
              <a:rPr sz="4800" dirty="0" err="1">
                <a:latin typeface="Avenir Book" panose="02000503020000020003" pitchFamily="2" charset="0"/>
              </a:rPr>
              <a:t>ni</a:t>
            </a:r>
            <a:r>
              <a:rPr sz="4800" dirty="0">
                <a:latin typeface="Avenir Book" panose="02000503020000020003" pitchFamily="2" charset="0"/>
              </a:rPr>
              <a:t> </a:t>
            </a:r>
            <a:r>
              <a:rPr sz="4800" i="1" u="sng" dirty="0">
                <a:latin typeface="Avenir Book" panose="02000503020000020003" pitchFamily="2" charset="0"/>
              </a:rPr>
              <a:t>el </a:t>
            </a:r>
            <a:r>
              <a:rPr sz="4800" i="1" u="sng" dirty="0" err="1">
                <a:latin typeface="Avenir Book" panose="02000503020000020003" pitchFamily="2" charset="0"/>
              </a:rPr>
              <a:t>ejemplo</a:t>
            </a:r>
            <a:r>
              <a:rPr sz="4800" i="1" u="sng" dirty="0">
                <a:latin typeface="Avenir Book" panose="02000503020000020003" pitchFamily="2" charset="0"/>
              </a:rPr>
              <a:t> </a:t>
            </a:r>
            <a:r>
              <a:rPr sz="4800" dirty="0">
                <a:latin typeface="Avenir Book" panose="02000503020000020003" pitchFamily="2" charset="0"/>
              </a:rPr>
              <a:t>de sus padres. </a:t>
            </a:r>
            <a:endParaRPr lang="es-ES" sz="4800" dirty="0">
              <a:latin typeface="Avenir Book" panose="02000503020000020003" pitchFamily="2" charset="0"/>
            </a:endParaRPr>
          </a:p>
          <a:p>
            <a:pPr algn="just">
              <a:lnSpc>
                <a:spcPct val="115000"/>
              </a:lnSpc>
              <a:defRPr sz="4800">
                <a:solidFill>
                  <a:srgbClr val="FFFFFF"/>
                </a:solidFill>
              </a:defRPr>
            </a:pPr>
            <a:endParaRPr sz="4800" dirty="0">
              <a:latin typeface="Avenir Book" panose="02000503020000020003" pitchFamily="2" charset="0"/>
            </a:endParaRPr>
          </a:p>
          <a:p>
            <a:pPr algn="just">
              <a:lnSpc>
                <a:spcPct val="115000"/>
              </a:lnSpc>
              <a:defRPr sz="4800">
                <a:solidFill>
                  <a:srgbClr val="FFFFFF"/>
                </a:solidFill>
              </a:defRPr>
            </a:pPr>
            <a:r>
              <a:rPr sz="4800" dirty="0">
                <a:latin typeface="Avenir Book" panose="02000503020000020003" pitchFamily="2" charset="0"/>
              </a:rPr>
              <a:t>Un </a:t>
            </a:r>
            <a:r>
              <a:rPr sz="4800" dirty="0" err="1">
                <a:latin typeface="Avenir Book" panose="02000503020000020003" pitchFamily="2" charset="0"/>
              </a:rPr>
              <a:t>importante</a:t>
            </a:r>
            <a:r>
              <a:rPr sz="4800" dirty="0">
                <a:latin typeface="Avenir Book" panose="02000503020000020003" pitchFamily="2" charset="0"/>
              </a:rPr>
              <a:t> </a:t>
            </a:r>
            <a:r>
              <a:rPr sz="4800" dirty="0" err="1">
                <a:latin typeface="Avenir Book" panose="02000503020000020003" pitchFamily="2" charset="0"/>
              </a:rPr>
              <a:t>contribuyente</a:t>
            </a:r>
            <a:r>
              <a:rPr sz="4800" dirty="0">
                <a:latin typeface="Avenir Book" panose="02000503020000020003" pitchFamily="2" charset="0"/>
              </a:rPr>
              <a:t> a </a:t>
            </a:r>
            <a:r>
              <a:rPr sz="4800" dirty="0" err="1">
                <a:latin typeface="Avenir Book" panose="02000503020000020003" pitchFamily="2" charset="0"/>
              </a:rPr>
              <a:t>esta</a:t>
            </a:r>
            <a:r>
              <a:rPr sz="4800" dirty="0">
                <a:latin typeface="Avenir Book" panose="02000503020000020003" pitchFamily="2" charset="0"/>
              </a:rPr>
              <a:t> </a:t>
            </a:r>
            <a:r>
              <a:rPr sz="4800" dirty="0" err="1">
                <a:latin typeface="Avenir Book" panose="02000503020000020003" pitchFamily="2" charset="0"/>
              </a:rPr>
              <a:t>tragedia</a:t>
            </a:r>
            <a:r>
              <a:rPr sz="4800" dirty="0">
                <a:latin typeface="Avenir Book" panose="02000503020000020003" pitchFamily="2" charset="0"/>
              </a:rPr>
              <a:t> es un </a:t>
            </a:r>
            <a:r>
              <a:rPr sz="4800" dirty="0" err="1">
                <a:latin typeface="Avenir Book" panose="02000503020000020003" pitchFamily="2" charset="0"/>
              </a:rPr>
              <a:t>marido</a:t>
            </a:r>
            <a:r>
              <a:rPr sz="4800" dirty="0">
                <a:latin typeface="Avenir Book" panose="02000503020000020003" pitchFamily="2" charset="0"/>
              </a:rPr>
              <a:t> y padre que no </a:t>
            </a:r>
            <a:r>
              <a:rPr sz="4800" dirty="0" err="1">
                <a:latin typeface="Avenir Book" panose="02000503020000020003" pitchFamily="2" charset="0"/>
              </a:rPr>
              <a:t>está</a:t>
            </a:r>
            <a:r>
              <a:rPr sz="4800" dirty="0">
                <a:latin typeface="Avenir Book" panose="02000503020000020003" pitchFamily="2" charset="0"/>
              </a:rPr>
              <a:t> </a:t>
            </a:r>
            <a:r>
              <a:rPr sz="4800" dirty="0" err="1">
                <a:latin typeface="Avenir Book" panose="02000503020000020003" pitchFamily="2" charset="0"/>
              </a:rPr>
              <a:t>asumiendo</a:t>
            </a:r>
            <a:r>
              <a:rPr sz="4800" dirty="0">
                <a:latin typeface="Avenir Book" panose="02000503020000020003" pitchFamily="2" charset="0"/>
              </a:rPr>
              <a:t> </a:t>
            </a:r>
            <a:r>
              <a:rPr sz="4800" dirty="0" err="1">
                <a:latin typeface="Avenir Book" panose="02000503020000020003" pitchFamily="2" charset="0"/>
              </a:rPr>
              <a:t>su</a:t>
            </a:r>
            <a:r>
              <a:rPr sz="4800" dirty="0">
                <a:latin typeface="Avenir Book" panose="02000503020000020003" pitchFamily="2" charset="0"/>
              </a:rPr>
              <a:t> </a:t>
            </a:r>
            <a:r>
              <a:rPr sz="4800" dirty="0" err="1">
                <a:latin typeface="Avenir Book" panose="02000503020000020003" pitchFamily="2" charset="0"/>
              </a:rPr>
              <a:t>función</a:t>
            </a:r>
            <a:r>
              <a:rPr sz="4800" dirty="0">
                <a:latin typeface="Avenir Book" panose="02000503020000020003" pitchFamily="2" charset="0"/>
              </a:rPr>
              <a:t> de </a:t>
            </a:r>
            <a:r>
              <a:rPr sz="4800" i="1" u="sng" dirty="0" err="1">
                <a:latin typeface="Avenir Book" panose="02000503020000020003" pitchFamily="2" charset="0"/>
              </a:rPr>
              <a:t>líder</a:t>
            </a:r>
            <a:r>
              <a:rPr sz="4800" i="1" u="sng" dirty="0">
                <a:latin typeface="Avenir Book" panose="02000503020000020003" pitchFamily="2" charset="0"/>
              </a:rPr>
              <a:t> </a:t>
            </a:r>
            <a:r>
              <a:rPr sz="4800" i="1" u="sng" dirty="0" err="1">
                <a:latin typeface="Avenir Book" panose="02000503020000020003" pitchFamily="2" charset="0"/>
              </a:rPr>
              <a:t>espiritual</a:t>
            </a:r>
            <a:r>
              <a:rPr sz="4800" i="1" u="sng" dirty="0">
                <a:latin typeface="Avenir Book" panose="02000503020000020003" pitchFamily="2" charset="0"/>
              </a:rPr>
              <a:t> </a:t>
            </a:r>
            <a:r>
              <a:rPr sz="4800" dirty="0" err="1">
                <a:latin typeface="Avenir Book" panose="02000503020000020003" pitchFamily="2" charset="0"/>
              </a:rPr>
              <a:t>establecida</a:t>
            </a:r>
            <a:r>
              <a:rPr sz="4800" dirty="0">
                <a:latin typeface="Avenir Book" panose="02000503020000020003" pitchFamily="2" charset="0"/>
              </a:rPr>
              <a:t> por Dios. (Jim George)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DBB9267-E96D-8340-8A7D-8CB794623FCA}"/>
              </a:ext>
            </a:extLst>
          </p:cNvPr>
          <p:cNvSpPr txBox="1"/>
          <p:nvPr/>
        </p:nvSpPr>
        <p:spPr>
          <a:xfrm>
            <a:off x="16853647" y="901841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A30CF74-34EC-A44F-8A83-1AB10C9C61DA}"/>
              </a:ext>
            </a:extLst>
          </p:cNvPr>
          <p:cNvSpPr txBox="1"/>
          <p:nvPr/>
        </p:nvSpPr>
        <p:spPr>
          <a:xfrm>
            <a:off x="16226118" y="717176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84E559D-E949-804F-AD30-1A384ED85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293063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n 2" descr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84" y="9"/>
            <a:ext cx="18255917" cy="1028699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n 3" descr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1000" y="391420"/>
            <a:ext cx="2119925" cy="1170680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CuadroTexto 5"/>
          <p:cNvSpPr txBox="1"/>
          <p:nvPr/>
        </p:nvSpPr>
        <p:spPr>
          <a:xfrm>
            <a:off x="425344" y="2790614"/>
            <a:ext cx="17830572" cy="3133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 anchor="b">
            <a:spAutoFit/>
          </a:bodyPr>
          <a:lstStyle/>
          <a:p>
            <a:pPr algn="ctr">
              <a:lnSpc>
                <a:spcPct val="115000"/>
              </a:lnSpc>
              <a:defRPr sz="4800">
                <a:solidFill>
                  <a:srgbClr val="FFFFFF"/>
                </a:solidFill>
              </a:defRPr>
            </a:pPr>
            <a:r>
              <a:rPr lang="es-ES" sz="5800" dirty="0">
                <a:latin typeface="Avenir Book" panose="02000503020000020003" pitchFamily="2" charset="0"/>
              </a:rPr>
              <a:t>¿EN QUE AREAS ESTOY SIENDO EJEMPLAR? </a:t>
            </a:r>
          </a:p>
          <a:p>
            <a:pPr algn="ctr">
              <a:lnSpc>
                <a:spcPct val="115000"/>
              </a:lnSpc>
              <a:defRPr sz="4800">
                <a:solidFill>
                  <a:srgbClr val="FFFFFF"/>
                </a:solidFill>
              </a:defRPr>
            </a:pPr>
            <a:endParaRPr lang="es-ES" sz="5800" dirty="0">
              <a:latin typeface="Avenir Book" panose="02000503020000020003" pitchFamily="2" charset="0"/>
            </a:endParaRPr>
          </a:p>
          <a:p>
            <a:pPr algn="ctr">
              <a:lnSpc>
                <a:spcPct val="115000"/>
              </a:lnSpc>
              <a:defRPr sz="4800">
                <a:solidFill>
                  <a:srgbClr val="FFFFFF"/>
                </a:solidFill>
              </a:defRPr>
            </a:pPr>
            <a:r>
              <a:rPr lang="es-ES" sz="5800" dirty="0">
                <a:latin typeface="Avenir Book" panose="02000503020000020003" pitchFamily="2" charset="0"/>
              </a:rPr>
              <a:t>¿EN QUE AREAS NO ESTOY SIENDO EJEMPLAR? </a:t>
            </a:r>
            <a:endParaRPr sz="5800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13151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2" name="Freeform: Shape 20"/>
          <p:cNvSpPr/>
          <p:nvPr/>
        </p:nvSpPr>
        <p:spPr>
          <a:xfrm>
            <a:off x="0" y="0"/>
            <a:ext cx="8480157" cy="10287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727" y="0"/>
                </a:lnTo>
                <a:lnTo>
                  <a:pt x="19725" y="5"/>
                </a:lnTo>
                <a:cubicBezTo>
                  <a:pt x="19712" y="27"/>
                  <a:pt x="19694" y="43"/>
                  <a:pt x="19671" y="54"/>
                </a:cubicBezTo>
                <a:cubicBezTo>
                  <a:pt x="19709" y="258"/>
                  <a:pt x="19525" y="220"/>
                  <a:pt x="19650" y="411"/>
                </a:cubicBezTo>
                <a:cubicBezTo>
                  <a:pt x="19584" y="370"/>
                  <a:pt x="19619" y="512"/>
                  <a:pt x="19624" y="589"/>
                </a:cubicBezTo>
                <a:cubicBezTo>
                  <a:pt x="19616" y="713"/>
                  <a:pt x="19650" y="647"/>
                  <a:pt x="19650" y="837"/>
                </a:cubicBezTo>
                <a:cubicBezTo>
                  <a:pt x="19638" y="1000"/>
                  <a:pt x="19643" y="1025"/>
                  <a:pt x="19638" y="1117"/>
                </a:cubicBezTo>
                <a:lnTo>
                  <a:pt x="19574" y="1487"/>
                </a:lnTo>
                <a:lnTo>
                  <a:pt x="19567" y="1492"/>
                </a:lnTo>
                <a:cubicBezTo>
                  <a:pt x="19551" y="1518"/>
                  <a:pt x="19554" y="1535"/>
                  <a:pt x="19565" y="1548"/>
                </a:cubicBezTo>
                <a:lnTo>
                  <a:pt x="19617" y="1675"/>
                </a:lnTo>
                <a:lnTo>
                  <a:pt x="19607" y="1688"/>
                </a:lnTo>
                <a:lnTo>
                  <a:pt x="19623" y="1802"/>
                </a:lnTo>
                <a:lnTo>
                  <a:pt x="19616" y="1803"/>
                </a:lnTo>
                <a:cubicBezTo>
                  <a:pt x="19600" y="1809"/>
                  <a:pt x="19589" y="1818"/>
                  <a:pt x="19588" y="1834"/>
                </a:cubicBezTo>
                <a:cubicBezTo>
                  <a:pt x="19481" y="1805"/>
                  <a:pt x="19546" y="1843"/>
                  <a:pt x="19552" y="1894"/>
                </a:cubicBezTo>
                <a:cubicBezTo>
                  <a:pt x="19520" y="1946"/>
                  <a:pt x="19420" y="2101"/>
                  <a:pt x="19393" y="2147"/>
                </a:cubicBezTo>
                <a:cubicBezTo>
                  <a:pt x="19393" y="2155"/>
                  <a:pt x="19393" y="2163"/>
                  <a:pt x="19392" y="2171"/>
                </a:cubicBezTo>
                <a:lnTo>
                  <a:pt x="19391" y="2171"/>
                </a:lnTo>
                <a:cubicBezTo>
                  <a:pt x="19387" y="2176"/>
                  <a:pt x="19385" y="2184"/>
                  <a:pt x="19387" y="2196"/>
                </a:cubicBezTo>
                <a:cubicBezTo>
                  <a:pt x="19388" y="2217"/>
                  <a:pt x="19389" y="2239"/>
                  <a:pt x="19390" y="2260"/>
                </a:cubicBezTo>
                <a:lnTo>
                  <a:pt x="19378" y="2276"/>
                </a:lnTo>
                <a:lnTo>
                  <a:pt x="19357" y="2281"/>
                </a:lnTo>
                <a:lnTo>
                  <a:pt x="19300" y="2371"/>
                </a:lnTo>
                <a:cubicBezTo>
                  <a:pt x="19328" y="2407"/>
                  <a:pt x="19214" y="2545"/>
                  <a:pt x="19195" y="2571"/>
                </a:cubicBezTo>
                <a:lnTo>
                  <a:pt x="19095" y="2801"/>
                </a:lnTo>
                <a:cubicBezTo>
                  <a:pt x="18852" y="3055"/>
                  <a:pt x="18857" y="3166"/>
                  <a:pt x="18804" y="3349"/>
                </a:cubicBezTo>
                <a:cubicBezTo>
                  <a:pt x="18827" y="3499"/>
                  <a:pt x="18840" y="3497"/>
                  <a:pt x="18793" y="3645"/>
                </a:cubicBezTo>
                <a:cubicBezTo>
                  <a:pt x="18783" y="3755"/>
                  <a:pt x="18786" y="3771"/>
                  <a:pt x="18732" y="3813"/>
                </a:cubicBezTo>
                <a:lnTo>
                  <a:pt x="18717" y="4101"/>
                </a:lnTo>
                <a:lnTo>
                  <a:pt x="18610" y="4286"/>
                </a:lnTo>
                <a:lnTo>
                  <a:pt x="18583" y="4422"/>
                </a:lnTo>
                <a:lnTo>
                  <a:pt x="18510" y="4503"/>
                </a:lnTo>
                <a:lnTo>
                  <a:pt x="18513" y="4505"/>
                </a:lnTo>
                <a:cubicBezTo>
                  <a:pt x="18520" y="4512"/>
                  <a:pt x="18477" y="4598"/>
                  <a:pt x="18469" y="4609"/>
                </a:cubicBezTo>
                <a:cubicBezTo>
                  <a:pt x="18460" y="4653"/>
                  <a:pt x="18471" y="4728"/>
                  <a:pt x="18460" y="4771"/>
                </a:cubicBezTo>
                <a:lnTo>
                  <a:pt x="18448" y="4787"/>
                </a:lnTo>
                <a:lnTo>
                  <a:pt x="18449" y="4787"/>
                </a:lnTo>
                <a:cubicBezTo>
                  <a:pt x="18448" y="4791"/>
                  <a:pt x="18460" y="4862"/>
                  <a:pt x="18452" y="4869"/>
                </a:cubicBezTo>
                <a:lnTo>
                  <a:pt x="18468" y="4972"/>
                </a:lnTo>
                <a:cubicBezTo>
                  <a:pt x="18447" y="5057"/>
                  <a:pt x="18519" y="5111"/>
                  <a:pt x="18438" y="5189"/>
                </a:cubicBezTo>
                <a:cubicBezTo>
                  <a:pt x="18419" y="5268"/>
                  <a:pt x="18437" y="5337"/>
                  <a:pt x="18393" y="5404"/>
                </a:cubicBezTo>
                <a:cubicBezTo>
                  <a:pt x="18414" y="5431"/>
                  <a:pt x="18418" y="5456"/>
                  <a:pt x="18369" y="5481"/>
                </a:cubicBezTo>
                <a:cubicBezTo>
                  <a:pt x="18364" y="5555"/>
                  <a:pt x="18419" y="5573"/>
                  <a:pt x="18360" y="5620"/>
                </a:cubicBezTo>
                <a:cubicBezTo>
                  <a:pt x="18446" y="5661"/>
                  <a:pt x="18408" y="5664"/>
                  <a:pt x="18375" y="5683"/>
                </a:cubicBezTo>
                <a:lnTo>
                  <a:pt x="18372" y="5686"/>
                </a:lnTo>
                <a:lnTo>
                  <a:pt x="18385" y="5692"/>
                </a:lnTo>
                <a:lnTo>
                  <a:pt x="18375" y="5735"/>
                </a:lnTo>
                <a:lnTo>
                  <a:pt x="18367" y="5748"/>
                </a:lnTo>
                <a:cubicBezTo>
                  <a:pt x="18362" y="5756"/>
                  <a:pt x="18361" y="5761"/>
                  <a:pt x="18362" y="5765"/>
                </a:cubicBezTo>
                <a:lnTo>
                  <a:pt x="18363" y="5766"/>
                </a:lnTo>
                <a:lnTo>
                  <a:pt x="18357" y="5782"/>
                </a:lnTo>
                <a:cubicBezTo>
                  <a:pt x="18343" y="5810"/>
                  <a:pt x="18327" y="5837"/>
                  <a:pt x="18310" y="5863"/>
                </a:cubicBezTo>
                <a:cubicBezTo>
                  <a:pt x="18354" y="5879"/>
                  <a:pt x="18308" y="5937"/>
                  <a:pt x="18334" y="5960"/>
                </a:cubicBezTo>
                <a:lnTo>
                  <a:pt x="18387" y="5969"/>
                </a:lnTo>
                <a:lnTo>
                  <a:pt x="18379" y="5982"/>
                </a:lnTo>
                <a:lnTo>
                  <a:pt x="18356" y="6009"/>
                </a:lnTo>
                <a:cubicBezTo>
                  <a:pt x="18353" y="6013"/>
                  <a:pt x="18353" y="6016"/>
                  <a:pt x="18359" y="6017"/>
                </a:cubicBezTo>
                <a:cubicBezTo>
                  <a:pt x="18358" y="6031"/>
                  <a:pt x="18347" y="6080"/>
                  <a:pt x="18348" y="6096"/>
                </a:cubicBezTo>
                <a:lnTo>
                  <a:pt x="18367" y="6117"/>
                </a:lnTo>
                <a:lnTo>
                  <a:pt x="18370" y="6126"/>
                </a:lnTo>
                <a:lnTo>
                  <a:pt x="18329" y="6177"/>
                </a:lnTo>
                <a:lnTo>
                  <a:pt x="18314" y="6203"/>
                </a:lnTo>
                <a:lnTo>
                  <a:pt x="18165" y="6376"/>
                </a:lnTo>
                <a:lnTo>
                  <a:pt x="18140" y="6639"/>
                </a:lnTo>
                <a:cubicBezTo>
                  <a:pt x="18033" y="6734"/>
                  <a:pt x="18108" y="6801"/>
                  <a:pt x="18108" y="6909"/>
                </a:cubicBezTo>
                <a:cubicBezTo>
                  <a:pt x="18075" y="6995"/>
                  <a:pt x="18108" y="7005"/>
                  <a:pt x="18089" y="7118"/>
                </a:cubicBezTo>
                <a:cubicBezTo>
                  <a:pt x="18058" y="7218"/>
                  <a:pt x="17994" y="7241"/>
                  <a:pt x="17927" y="7357"/>
                </a:cubicBezTo>
                <a:cubicBezTo>
                  <a:pt x="17821" y="7335"/>
                  <a:pt x="17922" y="7583"/>
                  <a:pt x="17795" y="7587"/>
                </a:cubicBezTo>
                <a:cubicBezTo>
                  <a:pt x="17799" y="7601"/>
                  <a:pt x="17786" y="7690"/>
                  <a:pt x="17795" y="7704"/>
                </a:cubicBezTo>
                <a:cubicBezTo>
                  <a:pt x="17796" y="7715"/>
                  <a:pt x="17756" y="7851"/>
                  <a:pt x="17757" y="7863"/>
                </a:cubicBezTo>
                <a:lnTo>
                  <a:pt x="17696" y="8031"/>
                </a:lnTo>
                <a:cubicBezTo>
                  <a:pt x="17689" y="8078"/>
                  <a:pt x="17713" y="8133"/>
                  <a:pt x="17700" y="8178"/>
                </a:cubicBezTo>
                <a:lnTo>
                  <a:pt x="17676" y="8208"/>
                </a:lnTo>
                <a:cubicBezTo>
                  <a:pt x="17676" y="8239"/>
                  <a:pt x="17676" y="8270"/>
                  <a:pt x="17675" y="8300"/>
                </a:cubicBezTo>
                <a:lnTo>
                  <a:pt x="17657" y="8396"/>
                </a:lnTo>
                <a:lnTo>
                  <a:pt x="17604" y="8554"/>
                </a:lnTo>
                <a:lnTo>
                  <a:pt x="17631" y="8583"/>
                </a:lnTo>
                <a:lnTo>
                  <a:pt x="17646" y="8587"/>
                </a:lnTo>
                <a:lnTo>
                  <a:pt x="17632" y="8631"/>
                </a:lnTo>
                <a:lnTo>
                  <a:pt x="17648" y="8665"/>
                </a:lnTo>
                <a:lnTo>
                  <a:pt x="17624" y="8694"/>
                </a:lnTo>
                <a:lnTo>
                  <a:pt x="17642" y="8788"/>
                </a:lnTo>
                <a:lnTo>
                  <a:pt x="17667" y="8832"/>
                </a:lnTo>
                <a:cubicBezTo>
                  <a:pt x="17667" y="8855"/>
                  <a:pt x="17668" y="8878"/>
                  <a:pt x="17668" y="8900"/>
                </a:cubicBezTo>
                <a:cubicBezTo>
                  <a:pt x="17672" y="8957"/>
                  <a:pt x="17691" y="9091"/>
                  <a:pt x="17695" y="9171"/>
                </a:cubicBezTo>
                <a:cubicBezTo>
                  <a:pt x="17693" y="9281"/>
                  <a:pt x="17647" y="9305"/>
                  <a:pt x="17690" y="9377"/>
                </a:cubicBezTo>
                <a:cubicBezTo>
                  <a:pt x="17666" y="9397"/>
                  <a:pt x="17653" y="9410"/>
                  <a:pt x="17647" y="9421"/>
                </a:cubicBezTo>
                <a:cubicBezTo>
                  <a:pt x="17631" y="9452"/>
                  <a:pt x="17682" y="9457"/>
                  <a:pt x="17691" y="9513"/>
                </a:cubicBezTo>
                <a:cubicBezTo>
                  <a:pt x="17711" y="9552"/>
                  <a:pt x="17763" y="9611"/>
                  <a:pt x="17769" y="9655"/>
                </a:cubicBezTo>
                <a:cubicBezTo>
                  <a:pt x="17712" y="9630"/>
                  <a:pt x="17776" y="9780"/>
                  <a:pt x="17726" y="9776"/>
                </a:cubicBezTo>
                <a:cubicBezTo>
                  <a:pt x="17796" y="9841"/>
                  <a:pt x="17707" y="9853"/>
                  <a:pt x="17727" y="9927"/>
                </a:cubicBezTo>
                <a:cubicBezTo>
                  <a:pt x="17753" y="9965"/>
                  <a:pt x="17757" y="9990"/>
                  <a:pt x="17727" y="10017"/>
                </a:cubicBezTo>
                <a:cubicBezTo>
                  <a:pt x="17853" y="10194"/>
                  <a:pt x="17730" y="10111"/>
                  <a:pt x="17776" y="10264"/>
                </a:cubicBezTo>
                <a:lnTo>
                  <a:pt x="17780" y="10276"/>
                </a:lnTo>
                <a:lnTo>
                  <a:pt x="17758" y="10322"/>
                </a:lnTo>
                <a:lnTo>
                  <a:pt x="17750" y="10325"/>
                </a:lnTo>
                <a:lnTo>
                  <a:pt x="17811" y="10475"/>
                </a:lnTo>
                <a:lnTo>
                  <a:pt x="17804" y="10495"/>
                </a:lnTo>
                <a:lnTo>
                  <a:pt x="17864" y="10592"/>
                </a:lnTo>
                <a:lnTo>
                  <a:pt x="17885" y="10642"/>
                </a:lnTo>
                <a:lnTo>
                  <a:pt x="17932" y="10731"/>
                </a:lnTo>
                <a:lnTo>
                  <a:pt x="17925" y="10740"/>
                </a:lnTo>
                <a:lnTo>
                  <a:pt x="17939" y="10757"/>
                </a:lnTo>
                <a:lnTo>
                  <a:pt x="17932" y="10771"/>
                </a:lnTo>
                <a:lnTo>
                  <a:pt x="17939" y="10786"/>
                </a:lnTo>
                <a:cubicBezTo>
                  <a:pt x="17942" y="10816"/>
                  <a:pt x="17942" y="10917"/>
                  <a:pt x="17946" y="10949"/>
                </a:cubicBezTo>
                <a:lnTo>
                  <a:pt x="17963" y="10982"/>
                </a:lnTo>
                <a:lnTo>
                  <a:pt x="17941" y="11012"/>
                </a:lnTo>
                <a:lnTo>
                  <a:pt x="17965" y="11122"/>
                </a:lnTo>
                <a:lnTo>
                  <a:pt x="18000" y="11156"/>
                </a:lnTo>
                <a:lnTo>
                  <a:pt x="18027" y="11188"/>
                </a:lnTo>
                <a:lnTo>
                  <a:pt x="18028" y="11193"/>
                </a:lnTo>
                <a:lnTo>
                  <a:pt x="18041" y="11238"/>
                </a:lnTo>
                <a:lnTo>
                  <a:pt x="18042" y="11243"/>
                </a:lnTo>
                <a:lnTo>
                  <a:pt x="18033" y="11296"/>
                </a:lnTo>
                <a:lnTo>
                  <a:pt x="18044" y="11330"/>
                </a:lnTo>
                <a:lnTo>
                  <a:pt x="18015" y="11358"/>
                </a:lnTo>
                <a:cubicBezTo>
                  <a:pt x="18015" y="11394"/>
                  <a:pt x="18015" y="11431"/>
                  <a:pt x="18015" y="11468"/>
                </a:cubicBezTo>
                <a:lnTo>
                  <a:pt x="18042" y="11506"/>
                </a:lnTo>
                <a:lnTo>
                  <a:pt x="18062" y="11541"/>
                </a:lnTo>
                <a:cubicBezTo>
                  <a:pt x="18062" y="11542"/>
                  <a:pt x="18062" y="11544"/>
                  <a:pt x="18062" y="11545"/>
                </a:cubicBezTo>
                <a:cubicBezTo>
                  <a:pt x="18063" y="11568"/>
                  <a:pt x="18060" y="11618"/>
                  <a:pt x="18070" y="11677"/>
                </a:cubicBezTo>
                <a:cubicBezTo>
                  <a:pt x="18073" y="11731"/>
                  <a:pt x="18135" y="11843"/>
                  <a:pt x="18123" y="11900"/>
                </a:cubicBezTo>
                <a:cubicBezTo>
                  <a:pt x="18218" y="12111"/>
                  <a:pt x="18161" y="12036"/>
                  <a:pt x="18196" y="12215"/>
                </a:cubicBezTo>
                <a:cubicBezTo>
                  <a:pt x="18289" y="12299"/>
                  <a:pt x="18161" y="12646"/>
                  <a:pt x="18178" y="12750"/>
                </a:cubicBezTo>
                <a:cubicBezTo>
                  <a:pt x="18006" y="13203"/>
                  <a:pt x="18058" y="13099"/>
                  <a:pt x="18036" y="13290"/>
                </a:cubicBezTo>
                <a:cubicBezTo>
                  <a:pt x="18087" y="13480"/>
                  <a:pt x="17948" y="13687"/>
                  <a:pt x="18045" y="13894"/>
                </a:cubicBezTo>
                <a:cubicBezTo>
                  <a:pt x="18038" y="13976"/>
                  <a:pt x="18014" y="14089"/>
                  <a:pt x="18016" y="14137"/>
                </a:cubicBezTo>
                <a:cubicBezTo>
                  <a:pt x="18016" y="14190"/>
                  <a:pt x="18015" y="14243"/>
                  <a:pt x="18014" y="14297"/>
                </a:cubicBezTo>
                <a:cubicBezTo>
                  <a:pt x="17972" y="14387"/>
                  <a:pt x="17944" y="14451"/>
                  <a:pt x="17961" y="14567"/>
                </a:cubicBezTo>
                <a:cubicBezTo>
                  <a:pt x="17991" y="14686"/>
                  <a:pt x="17950" y="14738"/>
                  <a:pt x="17926" y="14907"/>
                </a:cubicBezTo>
                <a:cubicBezTo>
                  <a:pt x="17960" y="14968"/>
                  <a:pt x="17913" y="15220"/>
                  <a:pt x="17848" y="15258"/>
                </a:cubicBezTo>
                <a:cubicBezTo>
                  <a:pt x="17835" y="15298"/>
                  <a:pt x="17859" y="15343"/>
                  <a:pt x="17790" y="15364"/>
                </a:cubicBezTo>
                <a:cubicBezTo>
                  <a:pt x="17706" y="15396"/>
                  <a:pt x="17838" y="15531"/>
                  <a:pt x="17739" y="15514"/>
                </a:cubicBezTo>
                <a:cubicBezTo>
                  <a:pt x="17830" y="15610"/>
                  <a:pt x="17656" y="15693"/>
                  <a:pt x="17614" y="15777"/>
                </a:cubicBezTo>
                <a:cubicBezTo>
                  <a:pt x="17622" y="15855"/>
                  <a:pt x="17604" y="15918"/>
                  <a:pt x="17586" y="16099"/>
                </a:cubicBezTo>
                <a:cubicBezTo>
                  <a:pt x="17622" y="16193"/>
                  <a:pt x="17495" y="16257"/>
                  <a:pt x="17633" y="16412"/>
                </a:cubicBezTo>
                <a:cubicBezTo>
                  <a:pt x="17619" y="16418"/>
                  <a:pt x="17635" y="16465"/>
                  <a:pt x="17648" y="16598"/>
                </a:cubicBezTo>
                <a:cubicBezTo>
                  <a:pt x="17660" y="16731"/>
                  <a:pt x="17682" y="17010"/>
                  <a:pt x="17709" y="17210"/>
                </a:cubicBezTo>
                <a:cubicBezTo>
                  <a:pt x="17723" y="17438"/>
                  <a:pt x="17682" y="17379"/>
                  <a:pt x="17721" y="17621"/>
                </a:cubicBezTo>
                <a:cubicBezTo>
                  <a:pt x="17716" y="17699"/>
                  <a:pt x="17625" y="17789"/>
                  <a:pt x="17659" y="17852"/>
                </a:cubicBezTo>
                <a:cubicBezTo>
                  <a:pt x="17634" y="17941"/>
                  <a:pt x="17630" y="18074"/>
                  <a:pt x="17605" y="18171"/>
                </a:cubicBezTo>
                <a:cubicBezTo>
                  <a:pt x="17606" y="18228"/>
                  <a:pt x="17608" y="18284"/>
                  <a:pt x="17609" y="18341"/>
                </a:cubicBezTo>
                <a:cubicBezTo>
                  <a:pt x="17596" y="18435"/>
                  <a:pt x="17595" y="18390"/>
                  <a:pt x="17597" y="18465"/>
                </a:cubicBezTo>
                <a:lnTo>
                  <a:pt x="17613" y="18603"/>
                </a:lnTo>
                <a:lnTo>
                  <a:pt x="17687" y="18708"/>
                </a:lnTo>
                <a:cubicBezTo>
                  <a:pt x="17712" y="18758"/>
                  <a:pt x="17627" y="18709"/>
                  <a:pt x="17670" y="18816"/>
                </a:cubicBezTo>
                <a:cubicBezTo>
                  <a:pt x="17579" y="18888"/>
                  <a:pt x="17658" y="18999"/>
                  <a:pt x="17673" y="19180"/>
                </a:cubicBezTo>
                <a:lnTo>
                  <a:pt x="17687" y="19606"/>
                </a:lnTo>
                <a:cubicBezTo>
                  <a:pt x="17676" y="19751"/>
                  <a:pt x="17748" y="19898"/>
                  <a:pt x="17777" y="20064"/>
                </a:cubicBezTo>
                <a:cubicBezTo>
                  <a:pt x="17806" y="20230"/>
                  <a:pt x="17858" y="20444"/>
                  <a:pt x="17861" y="20603"/>
                </a:cubicBezTo>
                <a:cubicBezTo>
                  <a:pt x="17858" y="20713"/>
                  <a:pt x="17830" y="20762"/>
                  <a:pt x="17877" y="20916"/>
                </a:cubicBezTo>
                <a:cubicBezTo>
                  <a:pt x="17920" y="21006"/>
                  <a:pt x="17902" y="21025"/>
                  <a:pt x="17924" y="21119"/>
                </a:cubicBezTo>
                <a:cubicBezTo>
                  <a:pt x="17920" y="21188"/>
                  <a:pt x="17957" y="21203"/>
                  <a:pt x="17969" y="21290"/>
                </a:cubicBezTo>
                <a:cubicBezTo>
                  <a:pt x="17914" y="21405"/>
                  <a:pt x="17900" y="21321"/>
                  <a:pt x="17962" y="21473"/>
                </a:cubicBezTo>
                <a:cubicBezTo>
                  <a:pt x="17933" y="21507"/>
                  <a:pt x="17945" y="21532"/>
                  <a:pt x="17973" y="21555"/>
                </a:cubicBezTo>
                <a:lnTo>
                  <a:pt x="18040" y="21600"/>
                </a:lnTo>
                <a:lnTo>
                  <a:pt x="21600" y="21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3" name="CuadroTexto 6"/>
          <p:cNvSpPr txBox="1"/>
          <p:nvPr/>
        </p:nvSpPr>
        <p:spPr>
          <a:xfrm>
            <a:off x="304057" y="2278270"/>
            <a:ext cx="8916143" cy="5339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115000"/>
              </a:lnSpc>
              <a:defRPr sz="5400"/>
            </a:pPr>
            <a:r>
              <a:rPr sz="6000" dirty="0">
                <a:latin typeface="Optima" panose="02000503060000020004" pitchFamily="2" charset="0"/>
              </a:rPr>
              <a:t>«</a:t>
            </a:r>
            <a:r>
              <a:rPr sz="6000" dirty="0" err="1">
                <a:latin typeface="Optima" panose="02000503060000020004" pitchFamily="2" charset="0"/>
              </a:rPr>
              <a:t>Cuando</a:t>
            </a:r>
            <a:r>
              <a:rPr sz="6000" dirty="0">
                <a:latin typeface="Optima" panose="02000503060000020004" pitchFamily="2" charset="0"/>
              </a:rPr>
              <a:t> un </a:t>
            </a:r>
            <a:r>
              <a:rPr sz="6000" dirty="0" err="1">
                <a:latin typeface="Optima" panose="02000503060000020004" pitchFamily="2" charset="0"/>
              </a:rPr>
              <a:t>esposo</a:t>
            </a:r>
            <a:r>
              <a:rPr sz="6000" dirty="0">
                <a:latin typeface="Optima" panose="02000503060000020004" pitchFamily="2" charset="0"/>
              </a:rPr>
              <a:t> </a:t>
            </a:r>
          </a:p>
          <a:p>
            <a:pPr>
              <a:lnSpc>
                <a:spcPct val="115000"/>
              </a:lnSpc>
              <a:defRPr sz="5400"/>
            </a:pPr>
            <a:r>
              <a:rPr sz="6000" dirty="0">
                <a:latin typeface="Optima" panose="02000503060000020004" pitchFamily="2" charset="0"/>
              </a:rPr>
              <a:t>no </a:t>
            </a:r>
            <a:r>
              <a:rPr sz="6000" dirty="0" err="1">
                <a:latin typeface="Optima" panose="02000503060000020004" pitchFamily="2" charset="0"/>
              </a:rPr>
              <a:t>está</a:t>
            </a:r>
            <a:r>
              <a:rPr sz="6000" dirty="0">
                <a:latin typeface="Optima" panose="02000503060000020004" pitchFamily="2" charset="0"/>
              </a:rPr>
              <a:t> </a:t>
            </a:r>
            <a:r>
              <a:rPr sz="6000" dirty="0" err="1">
                <a:latin typeface="Optima" panose="02000503060000020004" pitchFamily="2" charset="0"/>
              </a:rPr>
              <a:t>ejerciendo</a:t>
            </a:r>
            <a:r>
              <a:rPr sz="6000" dirty="0">
                <a:latin typeface="Optima" panose="02000503060000020004" pitchFamily="2" charset="0"/>
              </a:rPr>
              <a:t> </a:t>
            </a:r>
            <a:r>
              <a:rPr sz="6000" dirty="0" err="1">
                <a:latin typeface="Optima" panose="02000503060000020004" pitchFamily="2" charset="0"/>
              </a:rPr>
              <a:t>su</a:t>
            </a:r>
            <a:r>
              <a:rPr sz="6000" dirty="0">
                <a:latin typeface="Optima" panose="02000503060000020004" pitchFamily="2" charset="0"/>
              </a:rPr>
              <a:t> </a:t>
            </a:r>
            <a:r>
              <a:rPr sz="6000" dirty="0" err="1">
                <a:latin typeface="Optima" panose="02000503060000020004" pitchFamily="2" charset="0"/>
              </a:rPr>
              <a:t>liderazgo</a:t>
            </a:r>
            <a:r>
              <a:rPr sz="6000" dirty="0">
                <a:latin typeface="Optima" panose="02000503060000020004" pitchFamily="2" charset="0"/>
              </a:rPr>
              <a:t> </a:t>
            </a:r>
            <a:r>
              <a:rPr sz="6000" dirty="0" err="1">
                <a:latin typeface="Optima" panose="02000503060000020004" pitchFamily="2" charset="0"/>
              </a:rPr>
              <a:t>espiritual</a:t>
            </a:r>
            <a:r>
              <a:rPr sz="6000" dirty="0">
                <a:latin typeface="Optima" panose="02000503060000020004" pitchFamily="2" charset="0"/>
              </a:rPr>
              <a:t>, </a:t>
            </a:r>
            <a:r>
              <a:rPr sz="6000" dirty="0" err="1">
                <a:latin typeface="Optima" panose="02000503060000020004" pitchFamily="2" charset="0"/>
              </a:rPr>
              <a:t>afecta</a:t>
            </a:r>
            <a:r>
              <a:rPr sz="6000" dirty="0">
                <a:latin typeface="Optima" panose="02000503060000020004" pitchFamily="2" charset="0"/>
              </a:rPr>
              <a:t> el </a:t>
            </a:r>
            <a:r>
              <a:rPr sz="6000" dirty="0" err="1">
                <a:latin typeface="Optima" panose="02000503060000020004" pitchFamily="2" charset="0"/>
              </a:rPr>
              <a:t>bienestar</a:t>
            </a:r>
            <a:r>
              <a:rPr sz="6000" dirty="0">
                <a:latin typeface="Optima" panose="02000503060000020004" pitchFamily="2" charset="0"/>
              </a:rPr>
              <a:t> </a:t>
            </a:r>
            <a:r>
              <a:rPr sz="6000" dirty="0" err="1">
                <a:latin typeface="Optima" panose="02000503060000020004" pitchFamily="2" charset="0"/>
              </a:rPr>
              <a:t>espiritual</a:t>
            </a:r>
            <a:r>
              <a:rPr sz="6000" dirty="0">
                <a:latin typeface="Optima" panose="02000503060000020004" pitchFamily="2" charset="0"/>
              </a:rPr>
              <a:t> del resto de la </a:t>
            </a:r>
            <a:r>
              <a:rPr sz="6000" dirty="0" err="1">
                <a:latin typeface="Optima" panose="02000503060000020004" pitchFamily="2" charset="0"/>
              </a:rPr>
              <a:t>familia</a:t>
            </a:r>
            <a:r>
              <a:rPr sz="6000" dirty="0">
                <a:latin typeface="Optima" panose="02000503060000020004" pitchFamily="2" charset="0"/>
              </a:rPr>
              <a:t>» </a:t>
            </a:r>
          </a:p>
        </p:txBody>
      </p:sp>
      <p:pic>
        <p:nvPicPr>
          <p:cNvPr id="124" name="Imagen 2" descr="Imagen 2"/>
          <p:cNvPicPr>
            <a:picLocks noChangeAspect="1"/>
          </p:cNvPicPr>
          <p:nvPr/>
        </p:nvPicPr>
        <p:blipFill>
          <a:blip r:embed="rId2"/>
          <a:srcRect l="16604" r="16604"/>
          <a:stretch>
            <a:fillRect/>
          </a:stretch>
        </p:blipFill>
        <p:spPr>
          <a:xfrm>
            <a:off x="9220200" y="992873"/>
            <a:ext cx="8358100" cy="83368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 18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7" name="Freeform: Shape 20"/>
          <p:cNvSpPr/>
          <p:nvPr/>
        </p:nvSpPr>
        <p:spPr>
          <a:xfrm>
            <a:off x="0" y="0"/>
            <a:ext cx="8480157" cy="10287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9727" y="0"/>
                </a:lnTo>
                <a:lnTo>
                  <a:pt x="19725" y="5"/>
                </a:lnTo>
                <a:cubicBezTo>
                  <a:pt x="19712" y="27"/>
                  <a:pt x="19694" y="43"/>
                  <a:pt x="19671" y="54"/>
                </a:cubicBezTo>
                <a:cubicBezTo>
                  <a:pt x="19709" y="258"/>
                  <a:pt x="19525" y="220"/>
                  <a:pt x="19650" y="411"/>
                </a:cubicBezTo>
                <a:cubicBezTo>
                  <a:pt x="19584" y="370"/>
                  <a:pt x="19619" y="512"/>
                  <a:pt x="19624" y="589"/>
                </a:cubicBezTo>
                <a:cubicBezTo>
                  <a:pt x="19616" y="713"/>
                  <a:pt x="19650" y="647"/>
                  <a:pt x="19650" y="837"/>
                </a:cubicBezTo>
                <a:cubicBezTo>
                  <a:pt x="19638" y="1000"/>
                  <a:pt x="19643" y="1025"/>
                  <a:pt x="19638" y="1117"/>
                </a:cubicBezTo>
                <a:lnTo>
                  <a:pt x="19574" y="1487"/>
                </a:lnTo>
                <a:lnTo>
                  <a:pt x="19567" y="1492"/>
                </a:lnTo>
                <a:cubicBezTo>
                  <a:pt x="19551" y="1518"/>
                  <a:pt x="19554" y="1535"/>
                  <a:pt x="19565" y="1548"/>
                </a:cubicBezTo>
                <a:lnTo>
                  <a:pt x="19617" y="1675"/>
                </a:lnTo>
                <a:lnTo>
                  <a:pt x="19607" y="1688"/>
                </a:lnTo>
                <a:lnTo>
                  <a:pt x="19623" y="1802"/>
                </a:lnTo>
                <a:lnTo>
                  <a:pt x="19616" y="1803"/>
                </a:lnTo>
                <a:cubicBezTo>
                  <a:pt x="19600" y="1809"/>
                  <a:pt x="19589" y="1818"/>
                  <a:pt x="19588" y="1834"/>
                </a:cubicBezTo>
                <a:cubicBezTo>
                  <a:pt x="19481" y="1805"/>
                  <a:pt x="19546" y="1843"/>
                  <a:pt x="19552" y="1894"/>
                </a:cubicBezTo>
                <a:cubicBezTo>
                  <a:pt x="19520" y="1946"/>
                  <a:pt x="19420" y="2101"/>
                  <a:pt x="19393" y="2147"/>
                </a:cubicBezTo>
                <a:cubicBezTo>
                  <a:pt x="19393" y="2155"/>
                  <a:pt x="19393" y="2163"/>
                  <a:pt x="19392" y="2171"/>
                </a:cubicBezTo>
                <a:lnTo>
                  <a:pt x="19391" y="2171"/>
                </a:lnTo>
                <a:cubicBezTo>
                  <a:pt x="19387" y="2176"/>
                  <a:pt x="19385" y="2184"/>
                  <a:pt x="19387" y="2196"/>
                </a:cubicBezTo>
                <a:cubicBezTo>
                  <a:pt x="19388" y="2217"/>
                  <a:pt x="19389" y="2239"/>
                  <a:pt x="19390" y="2260"/>
                </a:cubicBezTo>
                <a:lnTo>
                  <a:pt x="19378" y="2276"/>
                </a:lnTo>
                <a:lnTo>
                  <a:pt x="19357" y="2281"/>
                </a:lnTo>
                <a:lnTo>
                  <a:pt x="19300" y="2371"/>
                </a:lnTo>
                <a:cubicBezTo>
                  <a:pt x="19328" y="2407"/>
                  <a:pt x="19214" y="2545"/>
                  <a:pt x="19195" y="2571"/>
                </a:cubicBezTo>
                <a:lnTo>
                  <a:pt x="19095" y="2801"/>
                </a:lnTo>
                <a:cubicBezTo>
                  <a:pt x="18852" y="3055"/>
                  <a:pt x="18857" y="3166"/>
                  <a:pt x="18804" y="3349"/>
                </a:cubicBezTo>
                <a:cubicBezTo>
                  <a:pt x="18827" y="3499"/>
                  <a:pt x="18840" y="3497"/>
                  <a:pt x="18793" y="3645"/>
                </a:cubicBezTo>
                <a:cubicBezTo>
                  <a:pt x="18783" y="3755"/>
                  <a:pt x="18786" y="3771"/>
                  <a:pt x="18732" y="3813"/>
                </a:cubicBezTo>
                <a:lnTo>
                  <a:pt x="18717" y="4101"/>
                </a:lnTo>
                <a:lnTo>
                  <a:pt x="18610" y="4286"/>
                </a:lnTo>
                <a:lnTo>
                  <a:pt x="18583" y="4422"/>
                </a:lnTo>
                <a:lnTo>
                  <a:pt x="18510" y="4503"/>
                </a:lnTo>
                <a:lnTo>
                  <a:pt x="18513" y="4505"/>
                </a:lnTo>
                <a:cubicBezTo>
                  <a:pt x="18520" y="4512"/>
                  <a:pt x="18477" y="4598"/>
                  <a:pt x="18469" y="4609"/>
                </a:cubicBezTo>
                <a:cubicBezTo>
                  <a:pt x="18460" y="4653"/>
                  <a:pt x="18471" y="4728"/>
                  <a:pt x="18460" y="4771"/>
                </a:cubicBezTo>
                <a:lnTo>
                  <a:pt x="18448" y="4787"/>
                </a:lnTo>
                <a:lnTo>
                  <a:pt x="18449" y="4787"/>
                </a:lnTo>
                <a:cubicBezTo>
                  <a:pt x="18448" y="4791"/>
                  <a:pt x="18460" y="4862"/>
                  <a:pt x="18452" y="4869"/>
                </a:cubicBezTo>
                <a:lnTo>
                  <a:pt x="18468" y="4972"/>
                </a:lnTo>
                <a:cubicBezTo>
                  <a:pt x="18447" y="5057"/>
                  <a:pt x="18519" y="5111"/>
                  <a:pt x="18438" y="5189"/>
                </a:cubicBezTo>
                <a:cubicBezTo>
                  <a:pt x="18419" y="5268"/>
                  <a:pt x="18437" y="5337"/>
                  <a:pt x="18393" y="5404"/>
                </a:cubicBezTo>
                <a:cubicBezTo>
                  <a:pt x="18414" y="5431"/>
                  <a:pt x="18418" y="5456"/>
                  <a:pt x="18369" y="5481"/>
                </a:cubicBezTo>
                <a:cubicBezTo>
                  <a:pt x="18364" y="5555"/>
                  <a:pt x="18419" y="5573"/>
                  <a:pt x="18360" y="5620"/>
                </a:cubicBezTo>
                <a:cubicBezTo>
                  <a:pt x="18446" y="5661"/>
                  <a:pt x="18408" y="5664"/>
                  <a:pt x="18375" y="5683"/>
                </a:cubicBezTo>
                <a:lnTo>
                  <a:pt x="18372" y="5686"/>
                </a:lnTo>
                <a:lnTo>
                  <a:pt x="18385" y="5692"/>
                </a:lnTo>
                <a:lnTo>
                  <a:pt x="18375" y="5735"/>
                </a:lnTo>
                <a:lnTo>
                  <a:pt x="18367" y="5748"/>
                </a:lnTo>
                <a:cubicBezTo>
                  <a:pt x="18362" y="5756"/>
                  <a:pt x="18361" y="5761"/>
                  <a:pt x="18362" y="5765"/>
                </a:cubicBezTo>
                <a:lnTo>
                  <a:pt x="18363" y="5766"/>
                </a:lnTo>
                <a:lnTo>
                  <a:pt x="18357" y="5782"/>
                </a:lnTo>
                <a:cubicBezTo>
                  <a:pt x="18343" y="5810"/>
                  <a:pt x="18327" y="5837"/>
                  <a:pt x="18310" y="5863"/>
                </a:cubicBezTo>
                <a:cubicBezTo>
                  <a:pt x="18354" y="5879"/>
                  <a:pt x="18308" y="5937"/>
                  <a:pt x="18334" y="5960"/>
                </a:cubicBezTo>
                <a:lnTo>
                  <a:pt x="18387" y="5969"/>
                </a:lnTo>
                <a:lnTo>
                  <a:pt x="18379" y="5982"/>
                </a:lnTo>
                <a:lnTo>
                  <a:pt x="18356" y="6009"/>
                </a:lnTo>
                <a:cubicBezTo>
                  <a:pt x="18353" y="6013"/>
                  <a:pt x="18353" y="6016"/>
                  <a:pt x="18359" y="6017"/>
                </a:cubicBezTo>
                <a:cubicBezTo>
                  <a:pt x="18358" y="6031"/>
                  <a:pt x="18347" y="6080"/>
                  <a:pt x="18348" y="6096"/>
                </a:cubicBezTo>
                <a:lnTo>
                  <a:pt x="18367" y="6117"/>
                </a:lnTo>
                <a:lnTo>
                  <a:pt x="18370" y="6126"/>
                </a:lnTo>
                <a:lnTo>
                  <a:pt x="18329" y="6177"/>
                </a:lnTo>
                <a:lnTo>
                  <a:pt x="18314" y="6203"/>
                </a:lnTo>
                <a:lnTo>
                  <a:pt x="18165" y="6376"/>
                </a:lnTo>
                <a:lnTo>
                  <a:pt x="18140" y="6639"/>
                </a:lnTo>
                <a:cubicBezTo>
                  <a:pt x="18033" y="6734"/>
                  <a:pt x="18108" y="6801"/>
                  <a:pt x="18108" y="6909"/>
                </a:cubicBezTo>
                <a:cubicBezTo>
                  <a:pt x="18075" y="6995"/>
                  <a:pt x="18108" y="7005"/>
                  <a:pt x="18089" y="7118"/>
                </a:cubicBezTo>
                <a:cubicBezTo>
                  <a:pt x="18058" y="7218"/>
                  <a:pt x="17994" y="7241"/>
                  <a:pt x="17927" y="7357"/>
                </a:cubicBezTo>
                <a:cubicBezTo>
                  <a:pt x="17821" y="7335"/>
                  <a:pt x="17922" y="7583"/>
                  <a:pt x="17795" y="7587"/>
                </a:cubicBezTo>
                <a:cubicBezTo>
                  <a:pt x="17799" y="7601"/>
                  <a:pt x="17786" y="7690"/>
                  <a:pt x="17795" y="7704"/>
                </a:cubicBezTo>
                <a:cubicBezTo>
                  <a:pt x="17796" y="7715"/>
                  <a:pt x="17756" y="7851"/>
                  <a:pt x="17757" y="7863"/>
                </a:cubicBezTo>
                <a:lnTo>
                  <a:pt x="17696" y="8031"/>
                </a:lnTo>
                <a:cubicBezTo>
                  <a:pt x="17689" y="8078"/>
                  <a:pt x="17713" y="8133"/>
                  <a:pt x="17700" y="8178"/>
                </a:cubicBezTo>
                <a:lnTo>
                  <a:pt x="17676" y="8208"/>
                </a:lnTo>
                <a:cubicBezTo>
                  <a:pt x="17676" y="8239"/>
                  <a:pt x="17676" y="8270"/>
                  <a:pt x="17675" y="8300"/>
                </a:cubicBezTo>
                <a:lnTo>
                  <a:pt x="17657" y="8396"/>
                </a:lnTo>
                <a:lnTo>
                  <a:pt x="17604" y="8554"/>
                </a:lnTo>
                <a:lnTo>
                  <a:pt x="17631" y="8583"/>
                </a:lnTo>
                <a:lnTo>
                  <a:pt x="17646" y="8587"/>
                </a:lnTo>
                <a:lnTo>
                  <a:pt x="17632" y="8631"/>
                </a:lnTo>
                <a:lnTo>
                  <a:pt x="17648" y="8665"/>
                </a:lnTo>
                <a:lnTo>
                  <a:pt x="17624" y="8694"/>
                </a:lnTo>
                <a:lnTo>
                  <a:pt x="17642" y="8788"/>
                </a:lnTo>
                <a:lnTo>
                  <a:pt x="17667" y="8832"/>
                </a:lnTo>
                <a:cubicBezTo>
                  <a:pt x="17667" y="8855"/>
                  <a:pt x="17668" y="8878"/>
                  <a:pt x="17668" y="8900"/>
                </a:cubicBezTo>
                <a:cubicBezTo>
                  <a:pt x="17672" y="8957"/>
                  <a:pt x="17691" y="9091"/>
                  <a:pt x="17695" y="9171"/>
                </a:cubicBezTo>
                <a:cubicBezTo>
                  <a:pt x="17693" y="9281"/>
                  <a:pt x="17647" y="9305"/>
                  <a:pt x="17690" y="9377"/>
                </a:cubicBezTo>
                <a:cubicBezTo>
                  <a:pt x="17666" y="9397"/>
                  <a:pt x="17653" y="9410"/>
                  <a:pt x="17647" y="9421"/>
                </a:cubicBezTo>
                <a:cubicBezTo>
                  <a:pt x="17631" y="9452"/>
                  <a:pt x="17682" y="9457"/>
                  <a:pt x="17691" y="9513"/>
                </a:cubicBezTo>
                <a:cubicBezTo>
                  <a:pt x="17711" y="9552"/>
                  <a:pt x="17763" y="9611"/>
                  <a:pt x="17769" y="9655"/>
                </a:cubicBezTo>
                <a:cubicBezTo>
                  <a:pt x="17712" y="9630"/>
                  <a:pt x="17776" y="9780"/>
                  <a:pt x="17726" y="9776"/>
                </a:cubicBezTo>
                <a:cubicBezTo>
                  <a:pt x="17796" y="9841"/>
                  <a:pt x="17707" y="9853"/>
                  <a:pt x="17727" y="9927"/>
                </a:cubicBezTo>
                <a:cubicBezTo>
                  <a:pt x="17753" y="9965"/>
                  <a:pt x="17757" y="9990"/>
                  <a:pt x="17727" y="10017"/>
                </a:cubicBezTo>
                <a:cubicBezTo>
                  <a:pt x="17853" y="10194"/>
                  <a:pt x="17730" y="10111"/>
                  <a:pt x="17776" y="10264"/>
                </a:cubicBezTo>
                <a:lnTo>
                  <a:pt x="17780" y="10276"/>
                </a:lnTo>
                <a:lnTo>
                  <a:pt x="17758" y="10322"/>
                </a:lnTo>
                <a:lnTo>
                  <a:pt x="17750" y="10325"/>
                </a:lnTo>
                <a:lnTo>
                  <a:pt x="17811" y="10475"/>
                </a:lnTo>
                <a:lnTo>
                  <a:pt x="17804" y="10495"/>
                </a:lnTo>
                <a:lnTo>
                  <a:pt x="17864" y="10592"/>
                </a:lnTo>
                <a:lnTo>
                  <a:pt x="17885" y="10642"/>
                </a:lnTo>
                <a:lnTo>
                  <a:pt x="17932" y="10731"/>
                </a:lnTo>
                <a:lnTo>
                  <a:pt x="17925" y="10740"/>
                </a:lnTo>
                <a:lnTo>
                  <a:pt x="17939" y="10757"/>
                </a:lnTo>
                <a:lnTo>
                  <a:pt x="17932" y="10771"/>
                </a:lnTo>
                <a:lnTo>
                  <a:pt x="17939" y="10786"/>
                </a:lnTo>
                <a:cubicBezTo>
                  <a:pt x="17942" y="10816"/>
                  <a:pt x="17942" y="10917"/>
                  <a:pt x="17946" y="10949"/>
                </a:cubicBezTo>
                <a:lnTo>
                  <a:pt x="17963" y="10982"/>
                </a:lnTo>
                <a:lnTo>
                  <a:pt x="17941" y="11012"/>
                </a:lnTo>
                <a:lnTo>
                  <a:pt x="17965" y="11122"/>
                </a:lnTo>
                <a:lnTo>
                  <a:pt x="18000" y="11156"/>
                </a:lnTo>
                <a:lnTo>
                  <a:pt x="18027" y="11188"/>
                </a:lnTo>
                <a:lnTo>
                  <a:pt x="18028" y="11193"/>
                </a:lnTo>
                <a:lnTo>
                  <a:pt x="18041" y="11238"/>
                </a:lnTo>
                <a:lnTo>
                  <a:pt x="18042" y="11243"/>
                </a:lnTo>
                <a:lnTo>
                  <a:pt x="18033" y="11296"/>
                </a:lnTo>
                <a:lnTo>
                  <a:pt x="18044" y="11330"/>
                </a:lnTo>
                <a:lnTo>
                  <a:pt x="18015" y="11358"/>
                </a:lnTo>
                <a:cubicBezTo>
                  <a:pt x="18015" y="11394"/>
                  <a:pt x="18015" y="11431"/>
                  <a:pt x="18015" y="11468"/>
                </a:cubicBezTo>
                <a:lnTo>
                  <a:pt x="18042" y="11506"/>
                </a:lnTo>
                <a:lnTo>
                  <a:pt x="18062" y="11541"/>
                </a:lnTo>
                <a:cubicBezTo>
                  <a:pt x="18062" y="11542"/>
                  <a:pt x="18062" y="11544"/>
                  <a:pt x="18062" y="11545"/>
                </a:cubicBezTo>
                <a:cubicBezTo>
                  <a:pt x="18063" y="11568"/>
                  <a:pt x="18060" y="11618"/>
                  <a:pt x="18070" y="11677"/>
                </a:cubicBezTo>
                <a:cubicBezTo>
                  <a:pt x="18073" y="11731"/>
                  <a:pt x="18135" y="11843"/>
                  <a:pt x="18123" y="11900"/>
                </a:cubicBezTo>
                <a:cubicBezTo>
                  <a:pt x="18218" y="12111"/>
                  <a:pt x="18161" y="12036"/>
                  <a:pt x="18196" y="12215"/>
                </a:cubicBezTo>
                <a:cubicBezTo>
                  <a:pt x="18289" y="12299"/>
                  <a:pt x="18161" y="12646"/>
                  <a:pt x="18178" y="12750"/>
                </a:cubicBezTo>
                <a:cubicBezTo>
                  <a:pt x="18006" y="13203"/>
                  <a:pt x="18058" y="13099"/>
                  <a:pt x="18036" y="13290"/>
                </a:cubicBezTo>
                <a:cubicBezTo>
                  <a:pt x="18087" y="13480"/>
                  <a:pt x="17948" y="13687"/>
                  <a:pt x="18045" y="13894"/>
                </a:cubicBezTo>
                <a:cubicBezTo>
                  <a:pt x="18038" y="13976"/>
                  <a:pt x="18014" y="14089"/>
                  <a:pt x="18016" y="14137"/>
                </a:cubicBezTo>
                <a:cubicBezTo>
                  <a:pt x="18016" y="14190"/>
                  <a:pt x="18015" y="14243"/>
                  <a:pt x="18014" y="14297"/>
                </a:cubicBezTo>
                <a:cubicBezTo>
                  <a:pt x="17972" y="14387"/>
                  <a:pt x="17944" y="14451"/>
                  <a:pt x="17961" y="14567"/>
                </a:cubicBezTo>
                <a:cubicBezTo>
                  <a:pt x="17991" y="14686"/>
                  <a:pt x="17950" y="14738"/>
                  <a:pt x="17926" y="14907"/>
                </a:cubicBezTo>
                <a:cubicBezTo>
                  <a:pt x="17960" y="14968"/>
                  <a:pt x="17913" y="15220"/>
                  <a:pt x="17848" y="15258"/>
                </a:cubicBezTo>
                <a:cubicBezTo>
                  <a:pt x="17835" y="15298"/>
                  <a:pt x="17859" y="15343"/>
                  <a:pt x="17790" y="15364"/>
                </a:cubicBezTo>
                <a:cubicBezTo>
                  <a:pt x="17706" y="15396"/>
                  <a:pt x="17838" y="15531"/>
                  <a:pt x="17739" y="15514"/>
                </a:cubicBezTo>
                <a:cubicBezTo>
                  <a:pt x="17830" y="15610"/>
                  <a:pt x="17656" y="15693"/>
                  <a:pt x="17614" y="15777"/>
                </a:cubicBezTo>
                <a:cubicBezTo>
                  <a:pt x="17622" y="15855"/>
                  <a:pt x="17604" y="15918"/>
                  <a:pt x="17586" y="16099"/>
                </a:cubicBezTo>
                <a:cubicBezTo>
                  <a:pt x="17622" y="16193"/>
                  <a:pt x="17495" y="16257"/>
                  <a:pt x="17633" y="16412"/>
                </a:cubicBezTo>
                <a:cubicBezTo>
                  <a:pt x="17619" y="16418"/>
                  <a:pt x="17635" y="16465"/>
                  <a:pt x="17648" y="16598"/>
                </a:cubicBezTo>
                <a:cubicBezTo>
                  <a:pt x="17660" y="16731"/>
                  <a:pt x="17682" y="17010"/>
                  <a:pt x="17709" y="17210"/>
                </a:cubicBezTo>
                <a:cubicBezTo>
                  <a:pt x="17723" y="17438"/>
                  <a:pt x="17682" y="17379"/>
                  <a:pt x="17721" y="17621"/>
                </a:cubicBezTo>
                <a:cubicBezTo>
                  <a:pt x="17716" y="17699"/>
                  <a:pt x="17625" y="17789"/>
                  <a:pt x="17659" y="17852"/>
                </a:cubicBezTo>
                <a:cubicBezTo>
                  <a:pt x="17634" y="17941"/>
                  <a:pt x="17630" y="18074"/>
                  <a:pt x="17605" y="18171"/>
                </a:cubicBezTo>
                <a:cubicBezTo>
                  <a:pt x="17606" y="18228"/>
                  <a:pt x="17608" y="18284"/>
                  <a:pt x="17609" y="18341"/>
                </a:cubicBezTo>
                <a:cubicBezTo>
                  <a:pt x="17596" y="18435"/>
                  <a:pt x="17595" y="18390"/>
                  <a:pt x="17597" y="18465"/>
                </a:cubicBezTo>
                <a:lnTo>
                  <a:pt x="17613" y="18603"/>
                </a:lnTo>
                <a:lnTo>
                  <a:pt x="17687" y="18708"/>
                </a:lnTo>
                <a:cubicBezTo>
                  <a:pt x="17712" y="18758"/>
                  <a:pt x="17627" y="18709"/>
                  <a:pt x="17670" y="18816"/>
                </a:cubicBezTo>
                <a:cubicBezTo>
                  <a:pt x="17579" y="18888"/>
                  <a:pt x="17658" y="18999"/>
                  <a:pt x="17673" y="19180"/>
                </a:cubicBezTo>
                <a:lnTo>
                  <a:pt x="17687" y="19606"/>
                </a:lnTo>
                <a:cubicBezTo>
                  <a:pt x="17676" y="19751"/>
                  <a:pt x="17748" y="19898"/>
                  <a:pt x="17777" y="20064"/>
                </a:cubicBezTo>
                <a:cubicBezTo>
                  <a:pt x="17806" y="20230"/>
                  <a:pt x="17858" y="20444"/>
                  <a:pt x="17861" y="20603"/>
                </a:cubicBezTo>
                <a:cubicBezTo>
                  <a:pt x="17858" y="20713"/>
                  <a:pt x="17830" y="20762"/>
                  <a:pt x="17877" y="20916"/>
                </a:cubicBezTo>
                <a:cubicBezTo>
                  <a:pt x="17920" y="21006"/>
                  <a:pt x="17902" y="21025"/>
                  <a:pt x="17924" y="21119"/>
                </a:cubicBezTo>
                <a:cubicBezTo>
                  <a:pt x="17920" y="21188"/>
                  <a:pt x="17957" y="21203"/>
                  <a:pt x="17969" y="21290"/>
                </a:cubicBezTo>
                <a:cubicBezTo>
                  <a:pt x="17914" y="21405"/>
                  <a:pt x="17900" y="21321"/>
                  <a:pt x="17962" y="21473"/>
                </a:cubicBezTo>
                <a:cubicBezTo>
                  <a:pt x="17933" y="21507"/>
                  <a:pt x="17945" y="21532"/>
                  <a:pt x="17973" y="21555"/>
                </a:cubicBezTo>
                <a:lnTo>
                  <a:pt x="18040" y="21600"/>
                </a:lnTo>
                <a:lnTo>
                  <a:pt x="21600" y="2160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8" name="CuadroTexto 6"/>
          <p:cNvSpPr txBox="1"/>
          <p:nvPr/>
        </p:nvSpPr>
        <p:spPr>
          <a:xfrm>
            <a:off x="-23155" y="2368009"/>
            <a:ext cx="10009837" cy="4954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lnSpc>
                <a:spcPct val="150000"/>
              </a:lnSpc>
              <a:defRPr sz="5400"/>
            </a:pPr>
            <a:r>
              <a:rPr dirty="0">
                <a:latin typeface="Optima" panose="02000503060000020004" pitchFamily="2" charset="0"/>
              </a:rPr>
              <a:t>«Dios </a:t>
            </a:r>
            <a:r>
              <a:rPr dirty="0" err="1">
                <a:latin typeface="Optima" panose="02000503060000020004" pitchFamily="2" charset="0"/>
              </a:rPr>
              <a:t>nos</a:t>
            </a:r>
            <a:r>
              <a:rPr dirty="0">
                <a:latin typeface="Optima" panose="02000503060000020004" pitchFamily="2" charset="0"/>
              </a:rPr>
              <a:t> </a:t>
            </a:r>
            <a:r>
              <a:rPr dirty="0" err="1">
                <a:latin typeface="Optima" panose="02000503060000020004" pitchFamily="2" charset="0"/>
              </a:rPr>
              <a:t>hace</a:t>
            </a:r>
            <a:r>
              <a:rPr dirty="0">
                <a:latin typeface="Optima" panose="02000503060000020004" pitchFamily="2" charset="0"/>
              </a:rPr>
              <a:t> RESPONSABLES </a:t>
            </a:r>
            <a:r>
              <a:rPr dirty="0" err="1">
                <a:latin typeface="Optima" panose="02000503060000020004" pitchFamily="2" charset="0"/>
              </a:rPr>
              <a:t>como</a:t>
            </a:r>
            <a:r>
              <a:rPr dirty="0">
                <a:latin typeface="Optima" panose="02000503060000020004" pitchFamily="2" charset="0"/>
              </a:rPr>
              <a:t> </a:t>
            </a:r>
            <a:r>
              <a:rPr dirty="0" err="1">
                <a:latin typeface="Optima" panose="02000503060000020004" pitchFamily="2" charset="0"/>
              </a:rPr>
              <a:t>esposos</a:t>
            </a:r>
            <a:r>
              <a:rPr dirty="0">
                <a:latin typeface="Optima" panose="02000503060000020004" pitchFamily="2" charset="0"/>
              </a:rPr>
              <a:t> y padres, </a:t>
            </a:r>
          </a:p>
          <a:p>
            <a:pPr algn="ctr">
              <a:lnSpc>
                <a:spcPct val="150000"/>
              </a:lnSpc>
              <a:defRPr sz="5400"/>
            </a:pPr>
            <a:r>
              <a:rPr dirty="0">
                <a:latin typeface="Optima" panose="02000503060000020004" pitchFamily="2" charset="0"/>
              </a:rPr>
              <a:t>de la </a:t>
            </a:r>
            <a:r>
              <a:rPr dirty="0" err="1">
                <a:latin typeface="Optima" panose="02000503060000020004" pitchFamily="2" charset="0"/>
              </a:rPr>
              <a:t>condición</a:t>
            </a:r>
            <a:r>
              <a:rPr dirty="0">
                <a:latin typeface="Optima" panose="02000503060000020004" pitchFamily="2" charset="0"/>
              </a:rPr>
              <a:t> </a:t>
            </a:r>
            <a:r>
              <a:rPr dirty="0" err="1">
                <a:latin typeface="Optima" panose="02000503060000020004" pitchFamily="2" charset="0"/>
              </a:rPr>
              <a:t>espiritual</a:t>
            </a:r>
            <a:r>
              <a:rPr dirty="0">
                <a:latin typeface="Optima" panose="02000503060000020004" pitchFamily="2" charset="0"/>
              </a:rPr>
              <a:t> </a:t>
            </a:r>
          </a:p>
          <a:p>
            <a:pPr algn="ctr">
              <a:lnSpc>
                <a:spcPct val="150000"/>
              </a:lnSpc>
              <a:defRPr sz="5400"/>
            </a:pPr>
            <a:r>
              <a:rPr dirty="0">
                <a:latin typeface="Optima" panose="02000503060000020004" pitchFamily="2" charset="0"/>
              </a:rPr>
              <a:t>de </a:t>
            </a:r>
            <a:r>
              <a:rPr dirty="0" err="1">
                <a:latin typeface="Optima" panose="02000503060000020004" pitchFamily="2" charset="0"/>
              </a:rPr>
              <a:t>nuestras</a:t>
            </a:r>
            <a:r>
              <a:rPr dirty="0">
                <a:latin typeface="Optima" panose="02000503060000020004" pitchFamily="2" charset="0"/>
              </a:rPr>
              <a:t> </a:t>
            </a:r>
            <a:r>
              <a:rPr dirty="0" err="1">
                <a:latin typeface="Optima" panose="02000503060000020004" pitchFamily="2" charset="0"/>
              </a:rPr>
              <a:t>familias</a:t>
            </a:r>
            <a:r>
              <a:rPr dirty="0">
                <a:latin typeface="Optima" panose="02000503060000020004" pitchFamily="2" charset="0"/>
              </a:rPr>
              <a:t>» </a:t>
            </a:r>
          </a:p>
        </p:txBody>
      </p:sp>
      <p:pic>
        <p:nvPicPr>
          <p:cNvPr id="129" name="Imagen 2" descr="Imagen 2"/>
          <p:cNvPicPr>
            <a:picLocks noChangeAspect="1"/>
          </p:cNvPicPr>
          <p:nvPr/>
        </p:nvPicPr>
        <p:blipFill>
          <a:blip r:embed="rId2"/>
          <a:srcRect l="16546" r="16546"/>
          <a:stretch>
            <a:fillRect/>
          </a:stretch>
        </p:blipFill>
        <p:spPr>
          <a:xfrm>
            <a:off x="9986682" y="975068"/>
            <a:ext cx="8073461" cy="8336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agen 2" descr="Imagen 2"/>
          <p:cNvPicPr>
            <a:picLocks noChangeAspect="1"/>
          </p:cNvPicPr>
          <p:nvPr/>
        </p:nvPicPr>
        <p:blipFill>
          <a:blip r:embed="rId2"/>
          <a:srcRect t="7636" b="7636"/>
          <a:stretch>
            <a:fillRect/>
          </a:stretch>
        </p:blipFill>
        <p:spPr>
          <a:xfrm>
            <a:off x="19" y="-38100"/>
            <a:ext cx="18287981" cy="10286990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Rectangle 22"/>
          <p:cNvSpPr/>
          <p:nvPr/>
        </p:nvSpPr>
        <p:spPr>
          <a:xfrm>
            <a:off x="0" y="7980212"/>
            <a:ext cx="18288000" cy="1104827"/>
          </a:xfrm>
          <a:prstGeom prst="rect">
            <a:avLst/>
          </a:prstGeom>
          <a:solidFill>
            <a:srgbClr val="FFFFFF">
              <a:alpha val="93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3" name="CuadroTexto 6"/>
          <p:cNvSpPr txBox="1"/>
          <p:nvPr/>
        </p:nvSpPr>
        <p:spPr>
          <a:xfrm>
            <a:off x="831532" y="7975859"/>
            <a:ext cx="16724948" cy="11172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algn="ctr" defTabSz="896111">
              <a:lnSpc>
                <a:spcPct val="90000"/>
              </a:lnSpc>
              <a:spcBef>
                <a:spcPts val="500"/>
              </a:spcBef>
              <a:defRPr sz="6468">
                <a:solidFill>
                  <a:srgbClr val="262626"/>
                </a:solidFill>
              </a:defRPr>
            </a:lvl1pPr>
          </a:lstStyle>
          <a:p>
            <a:r>
              <a:t>ANIMA A TU MUJER A CRECER ESPIRITUALMENTE</a:t>
            </a:r>
          </a:p>
        </p:txBody>
      </p:sp>
      <p:sp>
        <p:nvSpPr>
          <p:cNvPr id="134" name="Straight Connector 24"/>
          <p:cNvSpPr/>
          <p:nvPr/>
        </p:nvSpPr>
        <p:spPr>
          <a:xfrm>
            <a:off x="0" y="7862974"/>
            <a:ext cx="18288001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5" name="Straight Connector 26"/>
          <p:cNvSpPr/>
          <p:nvPr/>
        </p:nvSpPr>
        <p:spPr>
          <a:xfrm>
            <a:off x="0" y="9202277"/>
            <a:ext cx="18288001" cy="1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D966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e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327</Words>
  <Application>Microsoft Macintosh PowerPoint</Application>
  <PresentationFormat>Personalizado</PresentationFormat>
  <Paragraphs>59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5" baseType="lpstr">
      <vt:lpstr>Arial</vt:lpstr>
      <vt:lpstr>Avenir Book</vt:lpstr>
      <vt:lpstr>Calibri</vt:lpstr>
      <vt:lpstr>Gotham Bold</vt:lpstr>
      <vt:lpstr>Montserrat Light</vt:lpstr>
      <vt:lpstr>Optima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moisespeinadodiaz@gmail.com</cp:lastModifiedBy>
  <cp:revision>8</cp:revision>
  <dcterms:modified xsi:type="dcterms:W3CDTF">2021-12-02T11:48:42Z</dcterms:modified>
</cp:coreProperties>
</file>