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75" r:id="rId4"/>
    <p:sldId id="274" r:id="rId5"/>
    <p:sldId id="283" r:id="rId6"/>
    <p:sldId id="263" r:id="rId7"/>
    <p:sldId id="261" r:id="rId8"/>
    <p:sldId id="264" r:id="rId9"/>
    <p:sldId id="266" r:id="rId10"/>
    <p:sldId id="289" r:id="rId11"/>
    <p:sldId id="288" r:id="rId12"/>
    <p:sldId id="290" r:id="rId13"/>
    <p:sldId id="273" r:id="rId14"/>
    <p:sldId id="272" r:id="rId15"/>
    <p:sldId id="280" r:id="rId16"/>
    <p:sldId id="279" r:id="rId17"/>
    <p:sldId id="291" r:id="rId18"/>
    <p:sldId id="292" r:id="rId19"/>
    <p:sldId id="286" r:id="rId20"/>
    <p:sldId id="282" r:id="rId21"/>
    <p:sldId id="287" r:id="rId22"/>
    <p:sldId id="285" r:id="rId23"/>
    <p:sldId id="269" r:id="rId24"/>
    <p:sldId id="284" r:id="rId25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F7D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2" autoAdjust="0"/>
    <p:restoredTop sz="94674"/>
  </p:normalViewPr>
  <p:slideViewPr>
    <p:cSldViewPr snapToGrid="0" snapToObjects="1">
      <p:cViewPr varScale="1">
        <p:scale>
          <a:sx n="70" d="100"/>
          <a:sy n="70" d="100"/>
        </p:scale>
        <p:origin x="21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 del título"/>
          <p:cNvSpPr txBox="1">
            <a:spLocks noGrp="1"/>
          </p:cNvSpPr>
          <p:nvPr>
            <p:ph type="title"/>
          </p:nvPr>
        </p:nvSpPr>
        <p:spPr>
          <a:xfrm>
            <a:off x="2286000" y="1683544"/>
            <a:ext cx="13716000" cy="3581401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t>Texto del título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600"/>
            </a:lvl1pPr>
            <a:lvl2pPr marL="0" indent="685800" algn="ctr">
              <a:buSzTx/>
              <a:buFontTx/>
              <a:buNone/>
              <a:defRPr sz="3600"/>
            </a:lvl2pPr>
            <a:lvl3pPr marL="0" indent="1371600" algn="ctr">
              <a:buSzTx/>
              <a:buFontTx/>
              <a:buNone/>
              <a:defRPr sz="3600"/>
            </a:lvl3pPr>
            <a:lvl4pPr marL="0" indent="2057400" algn="ctr">
              <a:buSzTx/>
              <a:buFontTx/>
              <a:buNone/>
              <a:defRPr sz="3600"/>
            </a:lvl4pPr>
            <a:lvl5pPr marL="0" indent="2743200" algn="ctr">
              <a:buSzTx/>
              <a:buFontTx/>
              <a:buNone/>
              <a:defRPr sz="3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57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Texto del título</a:t>
            </a:r>
          </a:p>
        </p:txBody>
      </p:sp>
      <p:sp>
        <p:nvSpPr>
          <p:cNvPr id="92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7774782" y="1481137"/>
            <a:ext cx="9258301" cy="73104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59682" y="3086100"/>
            <a:ext cx="5898357" cy="57173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685800">
              <a:buSzTx/>
              <a:buFontTx/>
              <a:buNone/>
              <a:defRPr sz="2400"/>
            </a:lvl2pPr>
            <a:lvl3pPr marL="0" indent="1371600">
              <a:buSzTx/>
              <a:buFontTx/>
              <a:buNone/>
              <a:defRPr sz="2400"/>
            </a:lvl3pPr>
            <a:lvl4pPr marL="0" indent="2057400">
              <a:buSzTx/>
              <a:buFontTx/>
              <a:buNone/>
              <a:defRPr sz="2400"/>
            </a:lvl4pPr>
            <a:lvl5pPr marL="0" indent="2743200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1247775" y="2564607"/>
            <a:ext cx="15773400" cy="4279107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t>Texto del título</a:t>
            </a:r>
          </a:p>
        </p:txBody>
      </p:sp>
      <p:sp>
        <p:nvSpPr>
          <p:cNvPr id="3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47775" y="6884195"/>
            <a:ext cx="15773400" cy="225028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600">
                <a:solidFill>
                  <a:srgbClr val="888888"/>
                </a:solidFill>
              </a:defRPr>
            </a:lvl1pPr>
            <a:lvl2pPr marL="0" indent="685800">
              <a:buSzTx/>
              <a:buFontTx/>
              <a:buNone/>
              <a:defRPr sz="3600">
                <a:solidFill>
                  <a:srgbClr val="888888"/>
                </a:solidFill>
              </a:defRPr>
            </a:lvl2pPr>
            <a:lvl3pPr marL="0" indent="1371600">
              <a:buSzTx/>
              <a:buFontTx/>
              <a:buNone/>
              <a:defRPr sz="3600">
                <a:solidFill>
                  <a:srgbClr val="888888"/>
                </a:solidFill>
              </a:defRPr>
            </a:lvl3pPr>
            <a:lvl4pPr marL="0" indent="2057400">
              <a:buSzTx/>
              <a:buFontTx/>
              <a:buNone/>
              <a:defRPr sz="3600">
                <a:solidFill>
                  <a:srgbClr val="888888"/>
                </a:solidFill>
              </a:defRPr>
            </a:lvl4pPr>
            <a:lvl5pPr marL="0" indent="2743200">
              <a:buSzTx/>
              <a:buFontTx/>
              <a:buNone/>
              <a:defRPr sz="36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257300" y="2738438"/>
            <a:ext cx="7772400" cy="652700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547687"/>
            <a:ext cx="15773401" cy="1988346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59682" y="2521744"/>
            <a:ext cx="7736683" cy="123586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3600"/>
            </a:lvl1pPr>
            <a:lvl2pPr marL="0" indent="685800">
              <a:buSzTx/>
              <a:buFontTx/>
              <a:buNone/>
              <a:defRPr sz="3600"/>
            </a:lvl2pPr>
            <a:lvl3pPr marL="0" indent="1371600">
              <a:buSzTx/>
              <a:buFontTx/>
              <a:buNone/>
              <a:defRPr sz="3600"/>
            </a:lvl3pPr>
            <a:lvl4pPr marL="0" indent="2057400">
              <a:buSzTx/>
              <a:buFontTx/>
              <a:buNone/>
              <a:defRPr sz="3600"/>
            </a:lvl4pPr>
            <a:lvl5pPr marL="0" indent="2743200">
              <a:buSzTx/>
              <a:buFontTx/>
              <a:buNone/>
              <a:defRPr sz="3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9258299" y="2521744"/>
            <a:ext cx="7774784" cy="1235869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3600"/>
            </a:pPr>
            <a:endParaRPr/>
          </a:p>
        </p:txBody>
      </p:sp>
      <p:sp>
        <p:nvSpPr>
          <p:cNvPr id="5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n 11" descr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400" y="372497"/>
            <a:ext cx="1898706" cy="104851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57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Texto del título</a:t>
            </a:r>
          </a:p>
        </p:txBody>
      </p:sp>
      <p:sp>
        <p:nvSpPr>
          <p:cNvPr id="82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7774782" y="1481137"/>
            <a:ext cx="9258301" cy="731044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 marL="1077685" indent="-391885">
              <a:defRPr sz="4800"/>
            </a:lvl2pPr>
            <a:lvl3pPr marL="1828800" indent="-457200">
              <a:defRPr sz="4800"/>
            </a:lvl3pPr>
            <a:lvl4pPr marL="2606039" indent="-548639">
              <a:defRPr sz="4800"/>
            </a:lvl4pPr>
            <a:lvl5pPr marL="3291840" indent="-548640">
              <a:defRPr sz="4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3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9682" y="3086099"/>
            <a:ext cx="5898358" cy="571738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1" descr="Imagen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73400" y="372497"/>
            <a:ext cx="1898706" cy="104851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8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6699331" y="9622949"/>
            <a:ext cx="331370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>
                <a:solidFill>
                  <a:srgbClr val="888888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titleStyle>
    <p:bodyStyle>
      <a:lvl1pPr marL="342900" marR="0" indent="-3429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1085850" marR="0" indent="-40005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1851660" marR="0" indent="-48006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25908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32766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39624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46482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53340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60198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n 4" descr="Imagen 4"/>
          <p:cNvPicPr>
            <a:picLocks noChangeAspect="1"/>
          </p:cNvPicPr>
          <p:nvPr/>
        </p:nvPicPr>
        <p:blipFill>
          <a:blip r:embed="rId2"/>
          <a:srcRect b="6083"/>
          <a:stretch>
            <a:fillRect/>
          </a:stretch>
        </p:blipFill>
        <p:spPr>
          <a:xfrm>
            <a:off x="609600" y="-1"/>
            <a:ext cx="17106900" cy="10287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90F135-457D-15DB-8835-3EDECDB908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0104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Freeform: Shape 20"/>
          <p:cNvSpPr/>
          <p:nvPr/>
        </p:nvSpPr>
        <p:spPr>
          <a:xfrm>
            <a:off x="0" y="0"/>
            <a:ext cx="10099040" cy="1028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727" y="0"/>
                </a:lnTo>
                <a:lnTo>
                  <a:pt x="19725" y="5"/>
                </a:lnTo>
                <a:cubicBezTo>
                  <a:pt x="19712" y="27"/>
                  <a:pt x="19694" y="43"/>
                  <a:pt x="19671" y="54"/>
                </a:cubicBezTo>
                <a:cubicBezTo>
                  <a:pt x="19709" y="258"/>
                  <a:pt x="19525" y="220"/>
                  <a:pt x="19650" y="411"/>
                </a:cubicBezTo>
                <a:cubicBezTo>
                  <a:pt x="19584" y="370"/>
                  <a:pt x="19619" y="512"/>
                  <a:pt x="19624" y="589"/>
                </a:cubicBezTo>
                <a:cubicBezTo>
                  <a:pt x="19616" y="713"/>
                  <a:pt x="19650" y="647"/>
                  <a:pt x="19650" y="837"/>
                </a:cubicBezTo>
                <a:cubicBezTo>
                  <a:pt x="19638" y="1000"/>
                  <a:pt x="19643" y="1025"/>
                  <a:pt x="19638" y="1117"/>
                </a:cubicBezTo>
                <a:lnTo>
                  <a:pt x="19574" y="1487"/>
                </a:lnTo>
                <a:lnTo>
                  <a:pt x="19567" y="1492"/>
                </a:lnTo>
                <a:cubicBezTo>
                  <a:pt x="19551" y="1518"/>
                  <a:pt x="19554" y="1535"/>
                  <a:pt x="19565" y="1548"/>
                </a:cubicBezTo>
                <a:lnTo>
                  <a:pt x="19617" y="1675"/>
                </a:lnTo>
                <a:lnTo>
                  <a:pt x="19607" y="1688"/>
                </a:lnTo>
                <a:lnTo>
                  <a:pt x="19623" y="1802"/>
                </a:lnTo>
                <a:lnTo>
                  <a:pt x="19616" y="1803"/>
                </a:lnTo>
                <a:cubicBezTo>
                  <a:pt x="19600" y="1809"/>
                  <a:pt x="19589" y="1818"/>
                  <a:pt x="19588" y="1834"/>
                </a:cubicBezTo>
                <a:cubicBezTo>
                  <a:pt x="19481" y="1805"/>
                  <a:pt x="19546" y="1843"/>
                  <a:pt x="19552" y="1894"/>
                </a:cubicBezTo>
                <a:cubicBezTo>
                  <a:pt x="19520" y="1946"/>
                  <a:pt x="19420" y="2101"/>
                  <a:pt x="19393" y="2147"/>
                </a:cubicBezTo>
                <a:cubicBezTo>
                  <a:pt x="19393" y="2155"/>
                  <a:pt x="19393" y="2163"/>
                  <a:pt x="19392" y="2171"/>
                </a:cubicBezTo>
                <a:lnTo>
                  <a:pt x="19391" y="2171"/>
                </a:lnTo>
                <a:cubicBezTo>
                  <a:pt x="19387" y="2176"/>
                  <a:pt x="19385" y="2184"/>
                  <a:pt x="19387" y="2196"/>
                </a:cubicBezTo>
                <a:cubicBezTo>
                  <a:pt x="19388" y="2217"/>
                  <a:pt x="19389" y="2239"/>
                  <a:pt x="19390" y="2260"/>
                </a:cubicBezTo>
                <a:lnTo>
                  <a:pt x="19378" y="2276"/>
                </a:lnTo>
                <a:lnTo>
                  <a:pt x="19357" y="2281"/>
                </a:lnTo>
                <a:lnTo>
                  <a:pt x="19300" y="2371"/>
                </a:lnTo>
                <a:cubicBezTo>
                  <a:pt x="19328" y="2407"/>
                  <a:pt x="19214" y="2545"/>
                  <a:pt x="19195" y="2571"/>
                </a:cubicBezTo>
                <a:lnTo>
                  <a:pt x="19095" y="2801"/>
                </a:lnTo>
                <a:cubicBezTo>
                  <a:pt x="18852" y="3055"/>
                  <a:pt x="18857" y="3166"/>
                  <a:pt x="18804" y="3349"/>
                </a:cubicBezTo>
                <a:cubicBezTo>
                  <a:pt x="18827" y="3499"/>
                  <a:pt x="18840" y="3497"/>
                  <a:pt x="18793" y="3645"/>
                </a:cubicBezTo>
                <a:cubicBezTo>
                  <a:pt x="18783" y="3755"/>
                  <a:pt x="18786" y="3771"/>
                  <a:pt x="18732" y="3813"/>
                </a:cubicBezTo>
                <a:lnTo>
                  <a:pt x="18717" y="4101"/>
                </a:lnTo>
                <a:lnTo>
                  <a:pt x="18610" y="4286"/>
                </a:lnTo>
                <a:lnTo>
                  <a:pt x="18583" y="4422"/>
                </a:lnTo>
                <a:lnTo>
                  <a:pt x="18510" y="4503"/>
                </a:lnTo>
                <a:lnTo>
                  <a:pt x="18513" y="4505"/>
                </a:lnTo>
                <a:cubicBezTo>
                  <a:pt x="18520" y="4512"/>
                  <a:pt x="18477" y="4598"/>
                  <a:pt x="18469" y="4609"/>
                </a:cubicBezTo>
                <a:cubicBezTo>
                  <a:pt x="18460" y="4653"/>
                  <a:pt x="18471" y="4728"/>
                  <a:pt x="18460" y="4771"/>
                </a:cubicBezTo>
                <a:lnTo>
                  <a:pt x="18448" y="4787"/>
                </a:lnTo>
                <a:lnTo>
                  <a:pt x="18449" y="4787"/>
                </a:lnTo>
                <a:cubicBezTo>
                  <a:pt x="18448" y="4791"/>
                  <a:pt x="18460" y="4862"/>
                  <a:pt x="18452" y="4869"/>
                </a:cubicBezTo>
                <a:lnTo>
                  <a:pt x="18468" y="4972"/>
                </a:lnTo>
                <a:cubicBezTo>
                  <a:pt x="18447" y="5057"/>
                  <a:pt x="18519" y="5111"/>
                  <a:pt x="18438" y="5189"/>
                </a:cubicBezTo>
                <a:cubicBezTo>
                  <a:pt x="18419" y="5268"/>
                  <a:pt x="18437" y="5337"/>
                  <a:pt x="18393" y="5404"/>
                </a:cubicBezTo>
                <a:cubicBezTo>
                  <a:pt x="18414" y="5431"/>
                  <a:pt x="18418" y="5456"/>
                  <a:pt x="18369" y="5481"/>
                </a:cubicBezTo>
                <a:cubicBezTo>
                  <a:pt x="18364" y="5555"/>
                  <a:pt x="18419" y="5573"/>
                  <a:pt x="18360" y="5620"/>
                </a:cubicBezTo>
                <a:cubicBezTo>
                  <a:pt x="18446" y="5661"/>
                  <a:pt x="18408" y="5664"/>
                  <a:pt x="18375" y="5683"/>
                </a:cubicBezTo>
                <a:lnTo>
                  <a:pt x="18372" y="5686"/>
                </a:lnTo>
                <a:lnTo>
                  <a:pt x="18385" y="5692"/>
                </a:lnTo>
                <a:lnTo>
                  <a:pt x="18375" y="5735"/>
                </a:lnTo>
                <a:lnTo>
                  <a:pt x="18367" y="5748"/>
                </a:lnTo>
                <a:cubicBezTo>
                  <a:pt x="18362" y="5756"/>
                  <a:pt x="18361" y="5761"/>
                  <a:pt x="18362" y="5765"/>
                </a:cubicBezTo>
                <a:lnTo>
                  <a:pt x="18363" y="5766"/>
                </a:lnTo>
                <a:lnTo>
                  <a:pt x="18357" y="5782"/>
                </a:lnTo>
                <a:cubicBezTo>
                  <a:pt x="18343" y="5810"/>
                  <a:pt x="18327" y="5837"/>
                  <a:pt x="18310" y="5863"/>
                </a:cubicBezTo>
                <a:cubicBezTo>
                  <a:pt x="18354" y="5879"/>
                  <a:pt x="18308" y="5937"/>
                  <a:pt x="18334" y="5960"/>
                </a:cubicBezTo>
                <a:lnTo>
                  <a:pt x="18387" y="5969"/>
                </a:lnTo>
                <a:lnTo>
                  <a:pt x="18379" y="5982"/>
                </a:lnTo>
                <a:lnTo>
                  <a:pt x="18356" y="6009"/>
                </a:lnTo>
                <a:cubicBezTo>
                  <a:pt x="18353" y="6013"/>
                  <a:pt x="18353" y="6016"/>
                  <a:pt x="18359" y="6017"/>
                </a:cubicBezTo>
                <a:cubicBezTo>
                  <a:pt x="18358" y="6031"/>
                  <a:pt x="18347" y="6080"/>
                  <a:pt x="18348" y="6096"/>
                </a:cubicBezTo>
                <a:lnTo>
                  <a:pt x="18367" y="6117"/>
                </a:lnTo>
                <a:lnTo>
                  <a:pt x="18370" y="6126"/>
                </a:lnTo>
                <a:lnTo>
                  <a:pt x="18329" y="6177"/>
                </a:lnTo>
                <a:lnTo>
                  <a:pt x="18314" y="6203"/>
                </a:lnTo>
                <a:lnTo>
                  <a:pt x="18165" y="6376"/>
                </a:lnTo>
                <a:lnTo>
                  <a:pt x="18140" y="6639"/>
                </a:lnTo>
                <a:cubicBezTo>
                  <a:pt x="18033" y="6734"/>
                  <a:pt x="18108" y="6801"/>
                  <a:pt x="18108" y="6909"/>
                </a:cubicBezTo>
                <a:cubicBezTo>
                  <a:pt x="18075" y="6995"/>
                  <a:pt x="18108" y="7005"/>
                  <a:pt x="18089" y="7118"/>
                </a:cubicBezTo>
                <a:cubicBezTo>
                  <a:pt x="18058" y="7218"/>
                  <a:pt x="17994" y="7241"/>
                  <a:pt x="17927" y="7357"/>
                </a:cubicBezTo>
                <a:cubicBezTo>
                  <a:pt x="17821" y="7335"/>
                  <a:pt x="17922" y="7583"/>
                  <a:pt x="17795" y="7587"/>
                </a:cubicBezTo>
                <a:cubicBezTo>
                  <a:pt x="17799" y="7601"/>
                  <a:pt x="17786" y="7690"/>
                  <a:pt x="17795" y="7704"/>
                </a:cubicBezTo>
                <a:cubicBezTo>
                  <a:pt x="17796" y="7715"/>
                  <a:pt x="17756" y="7851"/>
                  <a:pt x="17757" y="7863"/>
                </a:cubicBezTo>
                <a:lnTo>
                  <a:pt x="17696" y="8031"/>
                </a:lnTo>
                <a:cubicBezTo>
                  <a:pt x="17689" y="8078"/>
                  <a:pt x="17713" y="8133"/>
                  <a:pt x="17700" y="8178"/>
                </a:cubicBezTo>
                <a:lnTo>
                  <a:pt x="17676" y="8208"/>
                </a:lnTo>
                <a:cubicBezTo>
                  <a:pt x="17676" y="8239"/>
                  <a:pt x="17676" y="8270"/>
                  <a:pt x="17675" y="8300"/>
                </a:cubicBezTo>
                <a:lnTo>
                  <a:pt x="17657" y="8396"/>
                </a:lnTo>
                <a:lnTo>
                  <a:pt x="17604" y="8554"/>
                </a:lnTo>
                <a:lnTo>
                  <a:pt x="17631" y="8583"/>
                </a:lnTo>
                <a:lnTo>
                  <a:pt x="17646" y="8587"/>
                </a:lnTo>
                <a:lnTo>
                  <a:pt x="17632" y="8631"/>
                </a:lnTo>
                <a:lnTo>
                  <a:pt x="17648" y="8665"/>
                </a:lnTo>
                <a:lnTo>
                  <a:pt x="17624" y="8694"/>
                </a:lnTo>
                <a:lnTo>
                  <a:pt x="17642" y="8788"/>
                </a:lnTo>
                <a:lnTo>
                  <a:pt x="17667" y="8832"/>
                </a:lnTo>
                <a:cubicBezTo>
                  <a:pt x="17667" y="8855"/>
                  <a:pt x="17668" y="8878"/>
                  <a:pt x="17668" y="8900"/>
                </a:cubicBezTo>
                <a:cubicBezTo>
                  <a:pt x="17672" y="8957"/>
                  <a:pt x="17691" y="9091"/>
                  <a:pt x="17695" y="9171"/>
                </a:cubicBezTo>
                <a:cubicBezTo>
                  <a:pt x="17693" y="9281"/>
                  <a:pt x="17647" y="9305"/>
                  <a:pt x="17690" y="9377"/>
                </a:cubicBezTo>
                <a:cubicBezTo>
                  <a:pt x="17666" y="9397"/>
                  <a:pt x="17653" y="9410"/>
                  <a:pt x="17647" y="9421"/>
                </a:cubicBezTo>
                <a:cubicBezTo>
                  <a:pt x="17631" y="9452"/>
                  <a:pt x="17682" y="9457"/>
                  <a:pt x="17691" y="9513"/>
                </a:cubicBezTo>
                <a:cubicBezTo>
                  <a:pt x="17711" y="9552"/>
                  <a:pt x="17763" y="9611"/>
                  <a:pt x="17769" y="9655"/>
                </a:cubicBezTo>
                <a:cubicBezTo>
                  <a:pt x="17712" y="9630"/>
                  <a:pt x="17776" y="9780"/>
                  <a:pt x="17726" y="9776"/>
                </a:cubicBezTo>
                <a:cubicBezTo>
                  <a:pt x="17796" y="9841"/>
                  <a:pt x="17707" y="9853"/>
                  <a:pt x="17727" y="9927"/>
                </a:cubicBezTo>
                <a:cubicBezTo>
                  <a:pt x="17753" y="9965"/>
                  <a:pt x="17757" y="9990"/>
                  <a:pt x="17727" y="10017"/>
                </a:cubicBezTo>
                <a:cubicBezTo>
                  <a:pt x="17853" y="10194"/>
                  <a:pt x="17730" y="10111"/>
                  <a:pt x="17776" y="10264"/>
                </a:cubicBezTo>
                <a:lnTo>
                  <a:pt x="17780" y="10276"/>
                </a:lnTo>
                <a:lnTo>
                  <a:pt x="17758" y="10322"/>
                </a:lnTo>
                <a:lnTo>
                  <a:pt x="17750" y="10325"/>
                </a:lnTo>
                <a:lnTo>
                  <a:pt x="17811" y="10475"/>
                </a:lnTo>
                <a:lnTo>
                  <a:pt x="17804" y="10495"/>
                </a:lnTo>
                <a:lnTo>
                  <a:pt x="17864" y="10592"/>
                </a:lnTo>
                <a:lnTo>
                  <a:pt x="17885" y="10642"/>
                </a:lnTo>
                <a:lnTo>
                  <a:pt x="17932" y="10731"/>
                </a:lnTo>
                <a:lnTo>
                  <a:pt x="17925" y="10740"/>
                </a:lnTo>
                <a:lnTo>
                  <a:pt x="17939" y="10757"/>
                </a:lnTo>
                <a:lnTo>
                  <a:pt x="17932" y="10771"/>
                </a:lnTo>
                <a:lnTo>
                  <a:pt x="17939" y="10786"/>
                </a:lnTo>
                <a:cubicBezTo>
                  <a:pt x="17942" y="10816"/>
                  <a:pt x="17942" y="10917"/>
                  <a:pt x="17946" y="10949"/>
                </a:cubicBezTo>
                <a:lnTo>
                  <a:pt x="17963" y="10982"/>
                </a:lnTo>
                <a:lnTo>
                  <a:pt x="17941" y="11012"/>
                </a:lnTo>
                <a:lnTo>
                  <a:pt x="17965" y="11122"/>
                </a:lnTo>
                <a:lnTo>
                  <a:pt x="18000" y="11156"/>
                </a:lnTo>
                <a:lnTo>
                  <a:pt x="18027" y="11188"/>
                </a:lnTo>
                <a:lnTo>
                  <a:pt x="18028" y="11193"/>
                </a:lnTo>
                <a:lnTo>
                  <a:pt x="18041" y="11238"/>
                </a:lnTo>
                <a:lnTo>
                  <a:pt x="18042" y="11243"/>
                </a:lnTo>
                <a:lnTo>
                  <a:pt x="18033" y="11296"/>
                </a:lnTo>
                <a:lnTo>
                  <a:pt x="18044" y="11330"/>
                </a:lnTo>
                <a:lnTo>
                  <a:pt x="18015" y="11358"/>
                </a:lnTo>
                <a:cubicBezTo>
                  <a:pt x="18015" y="11394"/>
                  <a:pt x="18015" y="11431"/>
                  <a:pt x="18015" y="11468"/>
                </a:cubicBezTo>
                <a:lnTo>
                  <a:pt x="18042" y="11506"/>
                </a:lnTo>
                <a:lnTo>
                  <a:pt x="18062" y="11541"/>
                </a:lnTo>
                <a:cubicBezTo>
                  <a:pt x="18062" y="11542"/>
                  <a:pt x="18062" y="11544"/>
                  <a:pt x="18062" y="11545"/>
                </a:cubicBezTo>
                <a:cubicBezTo>
                  <a:pt x="18063" y="11568"/>
                  <a:pt x="18060" y="11618"/>
                  <a:pt x="18070" y="11677"/>
                </a:cubicBezTo>
                <a:cubicBezTo>
                  <a:pt x="18073" y="11731"/>
                  <a:pt x="18135" y="11843"/>
                  <a:pt x="18123" y="11900"/>
                </a:cubicBezTo>
                <a:cubicBezTo>
                  <a:pt x="18218" y="12111"/>
                  <a:pt x="18161" y="12036"/>
                  <a:pt x="18196" y="12215"/>
                </a:cubicBezTo>
                <a:cubicBezTo>
                  <a:pt x="18289" y="12299"/>
                  <a:pt x="18161" y="12646"/>
                  <a:pt x="18178" y="12750"/>
                </a:cubicBezTo>
                <a:cubicBezTo>
                  <a:pt x="18006" y="13203"/>
                  <a:pt x="18058" y="13099"/>
                  <a:pt x="18036" y="13290"/>
                </a:cubicBezTo>
                <a:cubicBezTo>
                  <a:pt x="18087" y="13480"/>
                  <a:pt x="17948" y="13687"/>
                  <a:pt x="18045" y="13894"/>
                </a:cubicBezTo>
                <a:cubicBezTo>
                  <a:pt x="18038" y="13976"/>
                  <a:pt x="18014" y="14089"/>
                  <a:pt x="18016" y="14137"/>
                </a:cubicBezTo>
                <a:cubicBezTo>
                  <a:pt x="18016" y="14190"/>
                  <a:pt x="18015" y="14243"/>
                  <a:pt x="18014" y="14297"/>
                </a:cubicBezTo>
                <a:cubicBezTo>
                  <a:pt x="17972" y="14387"/>
                  <a:pt x="17944" y="14451"/>
                  <a:pt x="17961" y="14567"/>
                </a:cubicBezTo>
                <a:cubicBezTo>
                  <a:pt x="17991" y="14686"/>
                  <a:pt x="17950" y="14738"/>
                  <a:pt x="17926" y="14907"/>
                </a:cubicBezTo>
                <a:cubicBezTo>
                  <a:pt x="17960" y="14968"/>
                  <a:pt x="17913" y="15220"/>
                  <a:pt x="17848" y="15258"/>
                </a:cubicBezTo>
                <a:cubicBezTo>
                  <a:pt x="17835" y="15298"/>
                  <a:pt x="17859" y="15343"/>
                  <a:pt x="17790" y="15364"/>
                </a:cubicBezTo>
                <a:cubicBezTo>
                  <a:pt x="17706" y="15396"/>
                  <a:pt x="17838" y="15531"/>
                  <a:pt x="17739" y="15514"/>
                </a:cubicBezTo>
                <a:cubicBezTo>
                  <a:pt x="17830" y="15610"/>
                  <a:pt x="17656" y="15693"/>
                  <a:pt x="17614" y="15777"/>
                </a:cubicBezTo>
                <a:cubicBezTo>
                  <a:pt x="17622" y="15855"/>
                  <a:pt x="17604" y="15918"/>
                  <a:pt x="17586" y="16099"/>
                </a:cubicBezTo>
                <a:cubicBezTo>
                  <a:pt x="17622" y="16193"/>
                  <a:pt x="17495" y="16257"/>
                  <a:pt x="17633" y="16412"/>
                </a:cubicBezTo>
                <a:cubicBezTo>
                  <a:pt x="17619" y="16418"/>
                  <a:pt x="17635" y="16465"/>
                  <a:pt x="17648" y="16598"/>
                </a:cubicBezTo>
                <a:cubicBezTo>
                  <a:pt x="17660" y="16731"/>
                  <a:pt x="17682" y="17010"/>
                  <a:pt x="17709" y="17210"/>
                </a:cubicBezTo>
                <a:cubicBezTo>
                  <a:pt x="17723" y="17438"/>
                  <a:pt x="17682" y="17379"/>
                  <a:pt x="17721" y="17621"/>
                </a:cubicBezTo>
                <a:cubicBezTo>
                  <a:pt x="17716" y="17699"/>
                  <a:pt x="17625" y="17789"/>
                  <a:pt x="17659" y="17852"/>
                </a:cubicBezTo>
                <a:cubicBezTo>
                  <a:pt x="17634" y="17941"/>
                  <a:pt x="17630" y="18074"/>
                  <a:pt x="17605" y="18171"/>
                </a:cubicBezTo>
                <a:cubicBezTo>
                  <a:pt x="17606" y="18228"/>
                  <a:pt x="17608" y="18284"/>
                  <a:pt x="17609" y="18341"/>
                </a:cubicBezTo>
                <a:cubicBezTo>
                  <a:pt x="17596" y="18435"/>
                  <a:pt x="17595" y="18390"/>
                  <a:pt x="17597" y="18465"/>
                </a:cubicBezTo>
                <a:lnTo>
                  <a:pt x="17613" y="18603"/>
                </a:lnTo>
                <a:lnTo>
                  <a:pt x="17687" y="18708"/>
                </a:lnTo>
                <a:cubicBezTo>
                  <a:pt x="17712" y="18758"/>
                  <a:pt x="17627" y="18709"/>
                  <a:pt x="17670" y="18816"/>
                </a:cubicBezTo>
                <a:cubicBezTo>
                  <a:pt x="17579" y="18888"/>
                  <a:pt x="17658" y="18999"/>
                  <a:pt x="17673" y="19180"/>
                </a:cubicBezTo>
                <a:lnTo>
                  <a:pt x="17687" y="19606"/>
                </a:lnTo>
                <a:cubicBezTo>
                  <a:pt x="17676" y="19751"/>
                  <a:pt x="17748" y="19898"/>
                  <a:pt x="17777" y="20064"/>
                </a:cubicBezTo>
                <a:cubicBezTo>
                  <a:pt x="17806" y="20230"/>
                  <a:pt x="17858" y="20444"/>
                  <a:pt x="17861" y="20603"/>
                </a:cubicBezTo>
                <a:cubicBezTo>
                  <a:pt x="17858" y="20713"/>
                  <a:pt x="17830" y="20762"/>
                  <a:pt x="17877" y="20916"/>
                </a:cubicBezTo>
                <a:cubicBezTo>
                  <a:pt x="17920" y="21006"/>
                  <a:pt x="17902" y="21025"/>
                  <a:pt x="17924" y="21119"/>
                </a:cubicBezTo>
                <a:cubicBezTo>
                  <a:pt x="17920" y="21188"/>
                  <a:pt x="17957" y="21203"/>
                  <a:pt x="17969" y="21290"/>
                </a:cubicBezTo>
                <a:cubicBezTo>
                  <a:pt x="17914" y="21405"/>
                  <a:pt x="17900" y="21321"/>
                  <a:pt x="17962" y="21473"/>
                </a:cubicBezTo>
                <a:cubicBezTo>
                  <a:pt x="17933" y="21507"/>
                  <a:pt x="17945" y="21532"/>
                  <a:pt x="17973" y="21555"/>
                </a:cubicBezTo>
                <a:lnTo>
                  <a:pt x="1804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rgbClr val="C00000"/>
                </a:solidFill>
                <a:latin typeface="Candara" panose="020E0502030303020204" pitchFamily="34" charset="0"/>
              </a:rPr>
              <a:t>DIOS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rgbClr val="C00000"/>
                </a:solidFill>
                <a:latin typeface="Candara" panose="020E0502030303020204" pitchFamily="34" charset="0"/>
              </a:rPr>
              <a:t>FAMILIA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rgbClr val="C00000"/>
                </a:solidFill>
                <a:latin typeface="Candara" panose="020E0502030303020204" pitchFamily="34" charset="0"/>
              </a:rPr>
              <a:t>IGLESIA</a:t>
            </a:r>
          </a:p>
          <a:p>
            <a:pPr algn="ctr">
              <a:lnSpc>
                <a:spcPct val="150000"/>
              </a:lnSpc>
              <a:defRPr>
                <a:solidFill>
                  <a:srgbClr val="FFFFFF"/>
                </a:solidFill>
              </a:defRPr>
            </a:pPr>
            <a:r>
              <a:rPr lang="es-ES" sz="11500" b="1" dirty="0">
                <a:solidFill>
                  <a:srgbClr val="C00000"/>
                </a:solidFill>
                <a:latin typeface="Candara" panose="020E0502030303020204" pitchFamily="34" charset="0"/>
              </a:rPr>
              <a:t>TRABAJO</a:t>
            </a:r>
            <a:r>
              <a:rPr lang="es-ES" sz="4800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endParaRPr sz="2000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4C3BF3-B6C8-B746-BE20-E77F3838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0" y="223520"/>
            <a:ext cx="9652000" cy="97386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243CAC3-2143-ECCB-919F-E4D7DCEDC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2" r="31514"/>
          <a:stretch/>
        </p:blipFill>
        <p:spPr>
          <a:xfrm>
            <a:off x="0" y="-26661"/>
            <a:ext cx="8591550" cy="10287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862E591-E31B-631B-765C-F694EB31D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r="9003"/>
          <a:stretch/>
        </p:blipFill>
        <p:spPr>
          <a:xfrm>
            <a:off x="9487728" y="0"/>
            <a:ext cx="8800272" cy="10287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04F8D91-9E06-AF21-E5CA-94B11DC87C95}"/>
              </a:ext>
            </a:extLst>
          </p:cNvPr>
          <p:cNvSpPr/>
          <p:nvPr/>
        </p:nvSpPr>
        <p:spPr>
          <a:xfrm>
            <a:off x="8591550" y="460099"/>
            <a:ext cx="896178" cy="936680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99779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71319F-AC19-4E21-B1C3-7EE9E4404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2" r="20623"/>
          <a:stretch/>
        </p:blipFill>
        <p:spPr>
          <a:xfrm>
            <a:off x="-28894" y="0"/>
            <a:ext cx="9372601" cy="10287000"/>
          </a:xfrm>
          <a:prstGeom prst="rect">
            <a:avLst/>
          </a:prstGeom>
        </p:spPr>
      </p:pic>
      <p:sp>
        <p:nvSpPr>
          <p:cNvPr id="145" name="CuadroTexto 6"/>
          <p:cNvSpPr txBox="1"/>
          <p:nvPr/>
        </p:nvSpPr>
        <p:spPr>
          <a:xfrm>
            <a:off x="9343707" y="8689662"/>
            <a:ext cx="8106633" cy="84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/>
          <a:p>
            <a:pPr marL="571500" indent="-571500" algn="ctr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endParaRPr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0CC0078-895A-434D-8DC2-D0E015FF9993}"/>
              </a:ext>
            </a:extLst>
          </p:cNvPr>
          <p:cNvSpPr/>
          <p:nvPr/>
        </p:nvSpPr>
        <p:spPr>
          <a:xfrm>
            <a:off x="9102595" y="507989"/>
            <a:ext cx="443946" cy="936680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CuadroTexto 6">
            <a:extLst>
              <a:ext uri="{FF2B5EF4-FFF2-40B4-BE49-F238E27FC236}">
                <a16:creationId xmlns:a16="http://schemas.microsoft.com/office/drawing/2014/main" id="{C022B76B-9E99-4CBC-9B24-B63110AD37EC}"/>
              </a:ext>
            </a:extLst>
          </p:cNvPr>
          <p:cNvSpPr txBox="1"/>
          <p:nvPr/>
        </p:nvSpPr>
        <p:spPr>
          <a:xfrm>
            <a:off x="9546541" y="2613256"/>
            <a:ext cx="8400495" cy="4983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7200" b="1" dirty="0"/>
              <a:t>Se CONSTANTE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7200" b="1" dirty="0"/>
              <a:t>en dar un buen ejemplo</a:t>
            </a:r>
            <a:endParaRPr sz="7200" b="1" dirty="0"/>
          </a:p>
        </p:txBody>
      </p:sp>
    </p:spTree>
    <p:extLst>
      <p:ext uri="{BB962C8B-B14F-4D97-AF65-F5344CB8AC3E}">
        <p14:creationId xmlns:p14="http://schemas.microsoft.com/office/powerpoint/2010/main" val="287562951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49EDB76-4AF6-4952-B257-1A209883AC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2" r="25705"/>
          <a:stretch/>
        </p:blipFill>
        <p:spPr>
          <a:xfrm>
            <a:off x="-174850" y="-24848"/>
            <a:ext cx="9318850" cy="10287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BF89546-7F5E-4273-822C-F0E37D5FBD53}"/>
              </a:ext>
            </a:extLst>
          </p:cNvPr>
          <p:cNvSpPr/>
          <p:nvPr/>
        </p:nvSpPr>
        <p:spPr>
          <a:xfrm>
            <a:off x="8909254" y="435251"/>
            <a:ext cx="443946" cy="936680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CuadroTexto 6">
            <a:extLst>
              <a:ext uri="{FF2B5EF4-FFF2-40B4-BE49-F238E27FC236}">
                <a16:creationId xmlns:a16="http://schemas.microsoft.com/office/drawing/2014/main" id="{42E435BD-20E6-4254-B6FA-2D4734CA0FB6}"/>
              </a:ext>
            </a:extLst>
          </p:cNvPr>
          <p:cNvSpPr txBox="1"/>
          <p:nvPr/>
        </p:nvSpPr>
        <p:spPr>
          <a:xfrm>
            <a:off x="9717437" y="1367338"/>
            <a:ext cx="7987455" cy="7552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6600" b="1" dirty="0"/>
              <a:t>La mayor influencia que puedes tener sobre tus hijos vendrá de tu EJEMPLO cristiano en el hogar. </a:t>
            </a:r>
          </a:p>
        </p:txBody>
      </p:sp>
    </p:spTree>
    <p:extLst>
      <p:ext uri="{BB962C8B-B14F-4D97-AF65-F5344CB8AC3E}">
        <p14:creationId xmlns:p14="http://schemas.microsoft.com/office/powerpoint/2010/main" val="393043336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606B8FC-50E9-453A-B3F8-DAF6BD6B55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3" r="22571"/>
          <a:stretch/>
        </p:blipFill>
        <p:spPr>
          <a:xfrm>
            <a:off x="0" y="0"/>
            <a:ext cx="8705851" cy="10287000"/>
          </a:xfrm>
          <a:prstGeom prst="rect">
            <a:avLst/>
          </a:prstGeom>
        </p:spPr>
      </p:pic>
      <p:sp>
        <p:nvSpPr>
          <p:cNvPr id="161" name="Rectangle 27"/>
          <p:cNvSpPr/>
          <p:nvPr/>
        </p:nvSpPr>
        <p:spPr>
          <a:xfrm>
            <a:off x="8705851" y="27791"/>
            <a:ext cx="9582149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90B12AB-E77C-6048-91D4-E2A5AEE59C89}"/>
              </a:ext>
            </a:extLst>
          </p:cNvPr>
          <p:cNvSpPr/>
          <p:nvPr/>
        </p:nvSpPr>
        <p:spPr>
          <a:xfrm>
            <a:off x="9948759" y="3346116"/>
            <a:ext cx="7318305" cy="3594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8000" b="1" dirty="0">
                <a:ea typeface="Times New Roman" panose="02020603050405020304" pitchFamily="18" charset="0"/>
              </a:rPr>
              <a:t>Se razonable en la DISCIPLINA </a:t>
            </a:r>
            <a:endParaRPr lang="es-ES" sz="80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19245B8-0F9F-4235-A725-147BE8BE3516}"/>
              </a:ext>
            </a:extLst>
          </p:cNvPr>
          <p:cNvSpPr/>
          <p:nvPr/>
        </p:nvSpPr>
        <p:spPr>
          <a:xfrm>
            <a:off x="8483878" y="487890"/>
            <a:ext cx="443946" cy="936680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8" name="Imagen 15" descr="Imagen 15">
            <a:extLst>
              <a:ext uri="{FF2B5EF4-FFF2-40B4-BE49-F238E27FC236}">
                <a16:creationId xmlns:a16="http://schemas.microsoft.com/office/drawing/2014/main" id="{062EC3D2-D53A-4068-98FA-42F3527BF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8892" y="398557"/>
            <a:ext cx="2004783" cy="11075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5510525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>
            <a:extLst>
              <a:ext uri="{FF2B5EF4-FFF2-40B4-BE49-F238E27FC236}">
                <a16:creationId xmlns:a16="http://schemas.microsoft.com/office/drawing/2014/main" id="{AF3485FF-C865-46AE-90C7-570C1FAE68B3}"/>
              </a:ext>
            </a:extLst>
          </p:cNvPr>
          <p:cNvSpPr/>
          <p:nvPr/>
        </p:nvSpPr>
        <p:spPr>
          <a:xfrm>
            <a:off x="0" y="0"/>
            <a:ext cx="9037968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CuadroTexto 6"/>
          <p:cNvSpPr txBox="1"/>
          <p:nvPr/>
        </p:nvSpPr>
        <p:spPr>
          <a:xfrm>
            <a:off x="141940" y="523533"/>
            <a:ext cx="8896027" cy="10325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5400"/>
            </a:pPr>
            <a:r>
              <a:rPr lang="es-ES" sz="6600" b="1" dirty="0"/>
              <a:t>Pr. 3:12</a:t>
            </a:r>
            <a:r>
              <a:rPr lang="es-ES" sz="6600" dirty="0"/>
              <a:t> Porque el Señor </a:t>
            </a:r>
            <a:r>
              <a:rPr lang="es-ES" sz="6600" b="1" i="1" u="sng" dirty="0"/>
              <a:t>al que ama castiga</a:t>
            </a:r>
            <a:r>
              <a:rPr lang="es-ES" sz="6600" dirty="0"/>
              <a:t>, como el padre al hijo a quien quiere. </a:t>
            </a:r>
          </a:p>
          <a:p>
            <a:pPr>
              <a:defRPr sz="5400"/>
            </a:pPr>
            <a:endParaRPr lang="es-ES" sz="7200" dirty="0"/>
          </a:p>
          <a:p>
            <a:pPr>
              <a:defRPr sz="5400"/>
            </a:pPr>
            <a:r>
              <a:rPr lang="es-ES" sz="6600" b="1" dirty="0"/>
              <a:t>He. 12:6-7</a:t>
            </a:r>
            <a:r>
              <a:rPr lang="es-ES" sz="6600" dirty="0"/>
              <a:t> Porque </a:t>
            </a:r>
            <a:r>
              <a:rPr lang="es-ES" sz="6600" b="1" i="1" u="sng" dirty="0"/>
              <a:t>el Señor al que ama, disciplina</a:t>
            </a:r>
            <a:r>
              <a:rPr lang="es-ES" sz="6600" dirty="0"/>
              <a:t>, y azota al que recibe por hijo. </a:t>
            </a:r>
          </a:p>
          <a:p>
            <a:pPr>
              <a:lnSpc>
                <a:spcPct val="115000"/>
              </a:lnSpc>
              <a:defRPr sz="5400"/>
            </a:pPr>
            <a:endParaRPr lang="es-ES" sz="6000" dirty="0"/>
          </a:p>
        </p:txBody>
      </p:sp>
      <p:sp>
        <p:nvSpPr>
          <p:cNvPr id="121" name="Rectangle 18"/>
          <p:cNvSpPr/>
          <p:nvPr/>
        </p:nvSpPr>
        <p:spPr>
          <a:xfrm>
            <a:off x="9250034" y="0"/>
            <a:ext cx="198767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092CA4-9C4E-3478-5795-0E01CBA57B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/>
          <a:stretch/>
        </p:blipFill>
        <p:spPr>
          <a:xfrm>
            <a:off x="9285941" y="0"/>
            <a:ext cx="900205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5231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>
            <a:extLst>
              <a:ext uri="{FF2B5EF4-FFF2-40B4-BE49-F238E27FC236}">
                <a16:creationId xmlns:a16="http://schemas.microsoft.com/office/drawing/2014/main" id="{AF3485FF-C865-46AE-90C7-570C1FAE68B3}"/>
              </a:ext>
            </a:extLst>
          </p:cNvPr>
          <p:cNvSpPr/>
          <p:nvPr/>
        </p:nvSpPr>
        <p:spPr>
          <a:xfrm>
            <a:off x="0" y="0"/>
            <a:ext cx="9037968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CuadroTexto 6"/>
          <p:cNvSpPr txBox="1"/>
          <p:nvPr/>
        </p:nvSpPr>
        <p:spPr>
          <a:xfrm>
            <a:off x="247973" y="139485"/>
            <a:ext cx="11189777" cy="10879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5400"/>
            </a:pPr>
            <a:r>
              <a:rPr lang="es-ES" sz="6000" dirty="0"/>
              <a:t>Padres, </a:t>
            </a:r>
            <a:r>
              <a:rPr lang="es-ES" sz="6000" b="1" i="1" u="sng" dirty="0"/>
              <a:t>no exasperéis </a:t>
            </a:r>
          </a:p>
          <a:p>
            <a:pPr>
              <a:defRPr sz="5400"/>
            </a:pPr>
            <a:r>
              <a:rPr lang="es-ES" sz="6000" dirty="0"/>
              <a:t>a vuestros hijos, para que </a:t>
            </a:r>
          </a:p>
          <a:p>
            <a:pPr>
              <a:defRPr sz="5400"/>
            </a:pPr>
            <a:r>
              <a:rPr lang="es-ES" sz="6000" dirty="0"/>
              <a:t>no se desalienten  </a:t>
            </a:r>
          </a:p>
          <a:p>
            <a:pPr>
              <a:defRPr sz="5400"/>
            </a:pPr>
            <a:r>
              <a:rPr lang="es-ES" sz="4800" b="1" i="1" dirty="0">
                <a:ea typeface="Arial Unicode MS" panose="020B0604020202020204" pitchFamily="34" charset="-128"/>
              </a:rPr>
              <a:t>Colosenses 3:21</a:t>
            </a:r>
            <a:endParaRPr lang="es-ES" sz="4800" dirty="0">
              <a:ea typeface="Times New Roman" panose="02020603050405020304" pitchFamily="18" charset="0"/>
            </a:endParaRPr>
          </a:p>
          <a:p>
            <a:pPr>
              <a:defRPr sz="5400"/>
            </a:pPr>
            <a:endParaRPr lang="es-ES" sz="6000" dirty="0"/>
          </a:p>
          <a:p>
            <a:pPr>
              <a:defRPr sz="5400"/>
            </a:pPr>
            <a:endParaRPr lang="es-ES" sz="6000" dirty="0"/>
          </a:p>
          <a:p>
            <a:pPr>
              <a:defRPr sz="5400"/>
            </a:pPr>
            <a:r>
              <a:rPr lang="es-ES" sz="6000" dirty="0"/>
              <a:t>Padres, </a:t>
            </a:r>
            <a:r>
              <a:rPr lang="es-ES" sz="6000" b="1" i="1" u="sng" dirty="0"/>
              <a:t>no provoquéis </a:t>
            </a:r>
          </a:p>
          <a:p>
            <a:pPr>
              <a:defRPr sz="5400"/>
            </a:pPr>
            <a:r>
              <a:rPr lang="es-ES" sz="6000" dirty="0"/>
              <a:t>a ira a vuestros hijos, </a:t>
            </a:r>
          </a:p>
          <a:p>
            <a:pPr>
              <a:defRPr sz="5400"/>
            </a:pPr>
            <a:r>
              <a:rPr lang="es-ES" sz="6000" dirty="0"/>
              <a:t>sino criadlos en disciplina </a:t>
            </a:r>
          </a:p>
          <a:p>
            <a:pPr>
              <a:defRPr sz="5400"/>
            </a:pPr>
            <a:r>
              <a:rPr lang="es-ES" sz="6000" dirty="0"/>
              <a:t>y amonestación del Señor </a:t>
            </a:r>
          </a:p>
          <a:p>
            <a:pPr>
              <a:defRPr sz="5400"/>
            </a:pPr>
            <a:r>
              <a:rPr lang="es-ES" sz="4800" b="1" i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</a:rPr>
              <a:t>Efesios 6:4</a:t>
            </a:r>
            <a:endParaRPr lang="es-ES" sz="4800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defRPr sz="5400"/>
            </a:pPr>
            <a:endParaRPr lang="es-ES" sz="6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DA5AC7-369B-4529-AE95-95D9B9F270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9" r="25295"/>
          <a:stretch/>
        </p:blipFill>
        <p:spPr>
          <a:xfrm>
            <a:off x="9448801" y="0"/>
            <a:ext cx="8839200" cy="10287000"/>
          </a:xfrm>
          <a:prstGeom prst="rect">
            <a:avLst/>
          </a:prstGeom>
        </p:spPr>
      </p:pic>
      <p:sp>
        <p:nvSpPr>
          <p:cNvPr id="121" name="Rectangle 18"/>
          <p:cNvSpPr/>
          <p:nvPr/>
        </p:nvSpPr>
        <p:spPr>
          <a:xfrm>
            <a:off x="9250034" y="0"/>
            <a:ext cx="198767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18726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B2F97C-818C-4E79-1787-93396CF4E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5" r="18250"/>
          <a:stretch/>
        </p:blipFill>
        <p:spPr>
          <a:xfrm>
            <a:off x="8485632" y="0"/>
            <a:ext cx="9802368" cy="10287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54AC381-A824-E29C-EC22-14D328424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1" r="22345"/>
          <a:stretch/>
        </p:blipFill>
        <p:spPr>
          <a:xfrm>
            <a:off x="0" y="0"/>
            <a:ext cx="848563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4260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2BF966-B365-4400-ABF4-74B642F4D2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7"/>
          <a:stretch/>
        </p:blipFill>
        <p:spPr>
          <a:xfrm>
            <a:off x="-42" y="0"/>
            <a:ext cx="18288021" cy="10287000"/>
          </a:xfrm>
          <a:prstGeom prst="rect">
            <a:avLst/>
          </a:prstGeom>
        </p:spPr>
      </p:pic>
      <p:sp>
        <p:nvSpPr>
          <p:cNvPr id="138" name="Rectangle 22"/>
          <p:cNvSpPr/>
          <p:nvPr/>
        </p:nvSpPr>
        <p:spPr>
          <a:xfrm>
            <a:off x="-20" y="8786055"/>
            <a:ext cx="18288000" cy="1104827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CuadroTexto 6"/>
          <p:cNvSpPr txBox="1"/>
          <p:nvPr/>
        </p:nvSpPr>
        <p:spPr>
          <a:xfrm>
            <a:off x="262932" y="8855207"/>
            <a:ext cx="17762096" cy="1123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262626"/>
                </a:solidFill>
              </a:defRPr>
            </a:lvl1pPr>
          </a:lstStyle>
          <a:p>
            <a:r>
              <a:rPr lang="es-ES" sz="6000" dirty="0"/>
              <a:t>PRACTICA LA ORACIÓN INTERCESORA POR TUS HIJOS</a:t>
            </a:r>
          </a:p>
        </p:txBody>
      </p:sp>
      <p:sp>
        <p:nvSpPr>
          <p:cNvPr id="141" name="Straight Connector 26"/>
          <p:cNvSpPr/>
          <p:nvPr/>
        </p:nvSpPr>
        <p:spPr>
          <a:xfrm>
            <a:off x="-20" y="9984155"/>
            <a:ext cx="18288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13358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" name="CuadroTexto 6"/>
          <p:cNvSpPr txBox="1"/>
          <p:nvPr/>
        </p:nvSpPr>
        <p:spPr>
          <a:xfrm>
            <a:off x="10254353" y="3211269"/>
            <a:ext cx="6923294" cy="4156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lang="es-ES" sz="8800" dirty="0"/>
              <a:t>UN CORAZÓN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lang="es-ES" sz="8800" dirty="0"/>
              <a:t>que guía</a:t>
            </a:r>
            <a:endParaRPr sz="8800" dirty="0"/>
          </a:p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sz="8800" dirty="0">
                <a:solidFill>
                  <a:srgbClr val="7030A0"/>
                </a:solidFill>
              </a:rPr>
              <a:t>a </a:t>
            </a:r>
            <a:r>
              <a:rPr sz="8800" dirty="0" err="1">
                <a:solidFill>
                  <a:srgbClr val="7030A0"/>
                </a:solidFill>
              </a:rPr>
              <a:t>su</a:t>
            </a:r>
            <a:r>
              <a:rPr lang="es-ES" sz="8800" dirty="0">
                <a:solidFill>
                  <a:srgbClr val="7030A0"/>
                </a:solidFill>
              </a:rPr>
              <a:t>s</a:t>
            </a:r>
            <a:r>
              <a:rPr sz="8800" dirty="0">
                <a:solidFill>
                  <a:srgbClr val="7030A0"/>
                </a:solidFill>
              </a:rPr>
              <a:t> </a:t>
            </a:r>
            <a:r>
              <a:rPr lang="es-ES" sz="8800" dirty="0">
                <a:solidFill>
                  <a:srgbClr val="7030A0"/>
                </a:solidFill>
              </a:rPr>
              <a:t>hijos</a:t>
            </a:r>
            <a:endParaRPr sz="8800" dirty="0">
              <a:solidFill>
                <a:srgbClr val="7030A0"/>
              </a:solidFill>
            </a:endParaRPr>
          </a:p>
        </p:txBody>
      </p:sp>
      <p:pic>
        <p:nvPicPr>
          <p:cNvPr id="115" name="Imagen 15" descr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6218" y="1563757"/>
            <a:ext cx="2004783" cy="1107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44EBC80-A98F-47D1-963E-49C1E19817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8"/>
          <a:stretch/>
        </p:blipFill>
        <p:spPr>
          <a:xfrm>
            <a:off x="0" y="0"/>
            <a:ext cx="9658350" cy="10287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27"/>
          <p:cNvSpPr/>
          <p:nvPr/>
        </p:nvSpPr>
        <p:spPr>
          <a:xfrm>
            <a:off x="268357" y="228600"/>
            <a:ext cx="18288000" cy="10058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90B12AB-E77C-6048-91D4-E2A5AEE59C89}"/>
              </a:ext>
            </a:extLst>
          </p:cNvPr>
          <p:cNvSpPr/>
          <p:nvPr/>
        </p:nvSpPr>
        <p:spPr>
          <a:xfrm>
            <a:off x="124638" y="2730304"/>
            <a:ext cx="9355239" cy="5441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8000" b="1" dirty="0">
                <a:ea typeface="Times New Roman" panose="02020603050405020304" pitchFamily="18" charset="0"/>
              </a:rPr>
              <a:t>Ejerce una INFLUENCIA cristiana fuera del hogar </a:t>
            </a:r>
            <a:endParaRPr lang="es-ES" sz="8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49FA7B-3BF6-4D28-9619-D9DD1DF77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0" r="12851"/>
          <a:stretch/>
        </p:blipFill>
        <p:spPr>
          <a:xfrm>
            <a:off x="9611138" y="0"/>
            <a:ext cx="8724901" cy="10287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19245B8-0F9F-4235-A725-147BE8BE3516}"/>
              </a:ext>
            </a:extLst>
          </p:cNvPr>
          <p:cNvSpPr/>
          <p:nvPr/>
        </p:nvSpPr>
        <p:spPr>
          <a:xfrm>
            <a:off x="9336157" y="484947"/>
            <a:ext cx="443946" cy="936680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8" name="Imagen 15" descr="Imagen 15">
            <a:extLst>
              <a:ext uri="{FF2B5EF4-FFF2-40B4-BE49-F238E27FC236}">
                <a16:creationId xmlns:a16="http://schemas.microsoft.com/office/drawing/2014/main" id="{8803EFCA-949C-4C90-84B3-A45EDCFE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375" y="925682"/>
            <a:ext cx="2004783" cy="11075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180443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7">
            <a:extLst>
              <a:ext uri="{FF2B5EF4-FFF2-40B4-BE49-F238E27FC236}">
                <a16:creationId xmlns:a16="http://schemas.microsoft.com/office/drawing/2014/main" id="{146D9595-D95E-4781-9663-1E592B58C0C2}"/>
              </a:ext>
            </a:extLst>
          </p:cNvPr>
          <p:cNvSpPr/>
          <p:nvPr/>
        </p:nvSpPr>
        <p:spPr>
          <a:xfrm>
            <a:off x="8702903" y="19050"/>
            <a:ext cx="9798327" cy="10267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CuadroTexto 6"/>
          <p:cNvSpPr txBox="1"/>
          <p:nvPr/>
        </p:nvSpPr>
        <p:spPr>
          <a:xfrm>
            <a:off x="9506259" y="1820731"/>
            <a:ext cx="8764985" cy="664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7200" b="1" dirty="0"/>
              <a:t>Utiliza el DISCERNIMIENTO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7200" b="1" dirty="0"/>
              <a:t>para las influencias externas </a:t>
            </a:r>
            <a:endParaRPr sz="72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066F6D-B8D2-4359-BC6A-D7CA56C3AC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2778" r="26493"/>
          <a:stretch/>
        </p:blipFill>
        <p:spPr>
          <a:xfrm>
            <a:off x="0" y="19050"/>
            <a:ext cx="8924877" cy="1026795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44EDC46-B205-424C-A2EF-641BA0E8B251}"/>
              </a:ext>
            </a:extLst>
          </p:cNvPr>
          <p:cNvSpPr/>
          <p:nvPr/>
        </p:nvSpPr>
        <p:spPr>
          <a:xfrm>
            <a:off x="8700054" y="460099"/>
            <a:ext cx="443946" cy="936680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0" name="Imagen 15" descr="Imagen 15">
            <a:extLst>
              <a:ext uri="{FF2B5EF4-FFF2-40B4-BE49-F238E27FC236}">
                <a16:creationId xmlns:a16="http://schemas.microsoft.com/office/drawing/2014/main" id="{7434B586-CF9D-4A7F-8BFD-7BFA1C4AA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8892" y="398557"/>
            <a:ext cx="2004783" cy="11075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8072238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5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" r="7867"/>
          <a:stretch/>
        </p:blipFill>
        <p:spPr>
          <a:xfrm>
            <a:off x="5285231" y="9"/>
            <a:ext cx="13002770" cy="1028699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Rectangle 20"/>
          <p:cNvSpPr/>
          <p:nvPr/>
        </p:nvSpPr>
        <p:spPr>
          <a:xfrm>
            <a:off x="3" y="0"/>
            <a:ext cx="12496797" cy="10287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8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CuadroTexto 6"/>
          <p:cNvSpPr txBox="1"/>
          <p:nvPr/>
        </p:nvSpPr>
        <p:spPr>
          <a:xfrm>
            <a:off x="274827" y="865533"/>
            <a:ext cx="7775703" cy="823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defRPr sz="5500" b="1"/>
            </a:pPr>
            <a:r>
              <a:rPr lang="es-ES" sz="5400" dirty="0"/>
              <a:t>Un hombre conforme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 sz="5500" b="1"/>
            </a:pPr>
            <a:r>
              <a:rPr lang="es-ES" sz="5400" dirty="0"/>
              <a:t> al corazón de Dios 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 sz="5500" b="1"/>
            </a:pPr>
            <a:r>
              <a:rPr lang="es-ES" sz="5400" dirty="0"/>
              <a:t>ama a Dios y desea ser obediente a su Palabra. Esto significa que ama 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 sz="5500" b="1"/>
            </a:pPr>
            <a:r>
              <a:rPr lang="es-ES" sz="5400" dirty="0"/>
              <a:t>a su esposa y que juntos forman un equipo para 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 sz="5500" b="1"/>
            </a:pPr>
            <a:r>
              <a:rPr lang="es-ES" sz="5400" dirty="0"/>
              <a:t>el cuidado de los hijos. </a:t>
            </a:r>
            <a:endParaRPr sz="5400" dirty="0"/>
          </a:p>
        </p:txBody>
      </p:sp>
      <p:pic>
        <p:nvPicPr>
          <p:cNvPr id="6" name="Imagen 3" descr="Imagen 3">
            <a:extLst>
              <a:ext uri="{FF2B5EF4-FFF2-40B4-BE49-F238E27FC236}">
                <a16:creationId xmlns:a16="http://schemas.microsoft.com/office/drawing/2014/main" id="{BC237006-0E44-4721-AD12-2DC5436BD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5542" y="280193"/>
            <a:ext cx="2119925" cy="117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9578540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0" name="Rectangle 13"/>
          <p:cNvSpPr/>
          <p:nvPr/>
        </p:nvSpPr>
        <p:spPr>
          <a:xfrm>
            <a:off x="122934" y="-1"/>
            <a:ext cx="12202416" cy="1028700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9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s-ES" sz="4400" b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Ofrécele dinero para que gaste a su antojo. </a:t>
            </a:r>
            <a:endParaRPr lang="es-ES" sz="4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s-ES" sz="4400" b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Déjale que escoja a sus amigos sin restricciones. </a:t>
            </a:r>
            <a:endParaRPr lang="es-ES" sz="4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s-ES" sz="4400" b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No pongas limites en la casa. </a:t>
            </a:r>
            <a:endParaRPr lang="es-ES" sz="4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s-ES" sz="4400" b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No sepas nada sobre su tiempo libre. </a:t>
            </a:r>
            <a:endParaRPr lang="es-ES" sz="4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s-ES" sz="4400" b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Déjalo solo navegando por el mundo de internet. </a:t>
            </a:r>
            <a:endParaRPr lang="es-ES" sz="4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ES" sz="4400" b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Dale recompensa por sus responsabilidades. </a:t>
            </a:r>
            <a:endParaRPr lang="es-ES" sz="4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4400" b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</a:rPr>
              <a:t>7.Procura que nunca te vea orando o estudiando la palabra</a:t>
            </a:r>
            <a:endParaRPr lang="es-ES" sz="44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7C8E5CF-556F-469F-8B94-D669A3C342E6}"/>
              </a:ext>
            </a:extLst>
          </p:cNvPr>
          <p:cNvSpPr/>
          <p:nvPr/>
        </p:nvSpPr>
        <p:spPr>
          <a:xfrm>
            <a:off x="16681915" y="441049"/>
            <a:ext cx="1606085" cy="936680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7480F3-ABF0-4CE1-AA78-CD4C56EAFC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1" r="3339"/>
          <a:stretch/>
        </p:blipFill>
        <p:spPr>
          <a:xfrm>
            <a:off x="12534236" y="3125650"/>
            <a:ext cx="5288031" cy="4914900"/>
          </a:xfrm>
          <a:prstGeom prst="rect">
            <a:avLst/>
          </a:prstGeom>
        </p:spPr>
      </p:pic>
      <p:pic>
        <p:nvPicPr>
          <p:cNvPr id="6" name="Imagen 15" descr="Imagen 15">
            <a:extLst>
              <a:ext uri="{FF2B5EF4-FFF2-40B4-BE49-F238E27FC236}">
                <a16:creationId xmlns:a16="http://schemas.microsoft.com/office/drawing/2014/main" id="{F1682C17-E48E-4202-B8C5-C1207D98A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2385" y="1232276"/>
            <a:ext cx="2064815" cy="114024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A79A37F-C326-4098-819D-6CD3A49357E9}"/>
              </a:ext>
            </a:extLst>
          </p:cNvPr>
          <p:cNvSpPr txBox="1"/>
          <p:nvPr/>
        </p:nvSpPr>
        <p:spPr>
          <a:xfrm>
            <a:off x="304800" y="460099"/>
            <a:ext cx="12622870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4800" b="1" dirty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Arial Unicode MS" panose="020B0604020202020204" pitchFamily="34" charset="-128"/>
              </a:rPr>
              <a:t>CONDICIONES PARA EL FRACASO DE TU HIJO </a:t>
            </a:r>
            <a:endParaRPr lang="es-ES" sz="4800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800" b="0" i="0" u="none" strike="noStrike" cap="none" spc="0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0" name="Rectangle 13"/>
          <p:cNvSpPr/>
          <p:nvPr/>
        </p:nvSpPr>
        <p:spPr>
          <a:xfrm>
            <a:off x="301486" y="4371976"/>
            <a:ext cx="11433314" cy="295275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9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just">
              <a:lnSpc>
                <a:spcPct val="115000"/>
              </a:lnSpc>
            </a:pPr>
            <a:r>
              <a:rPr lang="es-ES" sz="4400" b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</a:rPr>
              <a:t> </a:t>
            </a:r>
            <a:endParaRPr lang="es-ES" sz="44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s-ES" sz="4400" b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Haz de tu hogar un sitio alegre y atractivo. </a:t>
            </a:r>
            <a:endParaRPr lang="es-ES" sz="4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s-ES" sz="4400" b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Dale responsabilidades diarias en el hogar. </a:t>
            </a:r>
            <a:endParaRPr lang="es-ES" sz="4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s-ES" sz="4400" b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Nunca lo castigues con ira. </a:t>
            </a:r>
            <a:endParaRPr lang="es-ES" sz="4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s-ES" sz="4400" b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Háblale sobre asuntos que sean importantes. </a:t>
            </a:r>
            <a:endParaRPr lang="es-ES" sz="4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s-ES" sz="4400" b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Invita a sus amigos a casa. </a:t>
            </a:r>
            <a:endParaRPr lang="es-ES" sz="4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s-ES" sz="4400" b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Trabaja sobre todas las cosas en el carácter. </a:t>
            </a:r>
            <a:endParaRPr lang="es-ES" sz="4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ES" sz="4400" b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Muestra a Cristo en tu vida y ora por sus vidas. </a:t>
            </a:r>
            <a:endParaRPr lang="es-ES" sz="4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15" descr="Imagen 15">
            <a:extLst>
              <a:ext uri="{FF2B5EF4-FFF2-40B4-BE49-F238E27FC236}">
                <a16:creationId xmlns:a16="http://schemas.microsoft.com/office/drawing/2014/main" id="{F1682C17-E48E-4202-B8C5-C1207D98A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499" y="294409"/>
            <a:ext cx="2064815" cy="114024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7C8E5CF-556F-469F-8B94-D669A3C342E6}"/>
              </a:ext>
            </a:extLst>
          </p:cNvPr>
          <p:cNvSpPr/>
          <p:nvPr/>
        </p:nvSpPr>
        <p:spPr>
          <a:xfrm>
            <a:off x="16706850" y="460099"/>
            <a:ext cx="1581150" cy="936680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775261-9D0F-4D86-B06C-25EAACEC11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6" r="10935"/>
          <a:stretch/>
        </p:blipFill>
        <p:spPr>
          <a:xfrm>
            <a:off x="12361812" y="1057963"/>
            <a:ext cx="5141381" cy="817107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7DA7480-9CDC-4FCA-AC36-FB1DC5EAE78B}"/>
              </a:ext>
            </a:extLst>
          </p:cNvPr>
          <p:cNvSpPr txBox="1"/>
          <p:nvPr/>
        </p:nvSpPr>
        <p:spPr>
          <a:xfrm>
            <a:off x="304800" y="1729065"/>
            <a:ext cx="12622870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4800" b="1" dirty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Arial Unicode MS" panose="020B0604020202020204" pitchFamily="34" charset="-128"/>
              </a:rPr>
              <a:t>CONDICIONES PARA EL </a:t>
            </a:r>
            <a:r>
              <a:rPr lang="es-ES" sz="48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Arial Unicode MS" panose="020B0604020202020204" pitchFamily="34" charset="-128"/>
              </a:rPr>
              <a:t>ÉXITO </a:t>
            </a:r>
            <a:r>
              <a:rPr lang="es-ES" sz="4800" b="1" dirty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Arial Unicode MS" panose="020B0604020202020204" pitchFamily="34" charset="-128"/>
              </a:rPr>
              <a:t>DE TU HIJO </a:t>
            </a:r>
            <a:endParaRPr lang="es-ES" sz="4800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4800" b="0" i="0" u="none" strike="noStrike" cap="none" spc="0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34701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r="7770"/>
          <a:stretch/>
        </p:blipFill>
        <p:spPr>
          <a:xfrm>
            <a:off x="5285231" y="9"/>
            <a:ext cx="13002770" cy="1028699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Rectangle 20"/>
          <p:cNvSpPr/>
          <p:nvPr/>
        </p:nvSpPr>
        <p:spPr>
          <a:xfrm>
            <a:off x="19051" y="0"/>
            <a:ext cx="11658599" cy="10287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8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CuadroTexto 6"/>
          <p:cNvSpPr txBox="1"/>
          <p:nvPr/>
        </p:nvSpPr>
        <p:spPr>
          <a:xfrm>
            <a:off x="749679" y="933607"/>
            <a:ext cx="7194171" cy="9161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defRPr sz="5500" b="1"/>
            </a:pPr>
            <a:r>
              <a:rPr lang="es-ES" sz="4800" dirty="0"/>
              <a:t>Proporcionar una protección espiritual a nuestros hijos llevándolos ante el trono de Dios mediante la oración es uno de los más grandes </a:t>
            </a:r>
            <a:r>
              <a:rPr lang="es-ES" sz="5400" dirty="0"/>
              <a:t>privilegios</a:t>
            </a:r>
            <a:r>
              <a:rPr lang="es-ES" sz="4800" dirty="0"/>
              <a:t>  que podemos tener como padres.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 sz="5500" b="1"/>
            </a:pPr>
            <a:r>
              <a:rPr lang="es-ES" sz="4800" i="1" dirty="0"/>
              <a:t>(Jim George)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 sz="5500" b="1"/>
            </a:pPr>
            <a:r>
              <a:rPr lang="es-ES" sz="4800" dirty="0"/>
              <a:t> </a:t>
            </a:r>
          </a:p>
        </p:txBody>
      </p:sp>
      <p:pic>
        <p:nvPicPr>
          <p:cNvPr id="8" name="Imagen 3" descr="Imagen 3">
            <a:extLst>
              <a:ext uri="{FF2B5EF4-FFF2-40B4-BE49-F238E27FC236}">
                <a16:creationId xmlns:a16="http://schemas.microsoft.com/office/drawing/2014/main" id="{41115134-679D-479F-A057-A7D32EA15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391420"/>
            <a:ext cx="2119925" cy="1170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FB353B-7939-45B7-B1C1-2D5359D56A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" r="35744"/>
          <a:stretch/>
        </p:blipFill>
        <p:spPr>
          <a:xfrm>
            <a:off x="9724606" y="0"/>
            <a:ext cx="8563394" cy="10287000"/>
          </a:xfrm>
          <a:prstGeom prst="rect">
            <a:avLst/>
          </a:prstGeom>
        </p:spPr>
      </p:pic>
      <p:sp>
        <p:nvSpPr>
          <p:cNvPr id="118" name="CuadroTexto 4"/>
          <p:cNvSpPr txBox="1"/>
          <p:nvPr/>
        </p:nvSpPr>
        <p:spPr>
          <a:xfrm>
            <a:off x="253642" y="3655504"/>
            <a:ext cx="9766658" cy="3144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/>
          <a:p>
            <a:r>
              <a:rPr lang="es-ES" sz="5400" i="1" dirty="0">
                <a:solidFill>
                  <a:srgbClr val="FFFFFF"/>
                </a:solidFill>
              </a:rPr>
              <a:t>Y estas palabras que yo te mando hoy, estarán sobre tu corazón;  y las repetirás a tus hijos.</a:t>
            </a:r>
          </a:p>
          <a:p>
            <a:endParaRPr lang="es-ES" sz="5400" i="1" dirty="0">
              <a:solidFill>
                <a:srgbClr val="FFFFFF"/>
              </a:solidFill>
            </a:endParaRPr>
          </a:p>
          <a:p>
            <a:r>
              <a:rPr lang="es-ES" sz="5400" b="1" i="1" dirty="0">
                <a:solidFill>
                  <a:srgbClr val="FFFFFF"/>
                </a:solidFill>
              </a:rPr>
              <a:t>Deuteronomio 6:6-7</a:t>
            </a:r>
            <a:endParaRPr lang="es-ES" sz="5400" dirty="0">
              <a:solidFill>
                <a:srgbClr val="FFFFFF"/>
              </a:solidFill>
            </a:endParaRPr>
          </a:p>
        </p:txBody>
      </p:sp>
      <p:pic>
        <p:nvPicPr>
          <p:cNvPr id="119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42" y="523158"/>
            <a:ext cx="2119925" cy="11706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F3BDF1A-312A-4A78-89EA-E451FD831EB3}"/>
              </a:ext>
            </a:extLst>
          </p:cNvPr>
          <p:cNvSpPr txBox="1"/>
          <p:nvPr/>
        </p:nvSpPr>
        <p:spPr>
          <a:xfrm>
            <a:off x="1137424" y="8274205"/>
            <a:ext cx="13983630" cy="1293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7">
            <a:extLst>
              <a:ext uri="{FF2B5EF4-FFF2-40B4-BE49-F238E27FC236}">
                <a16:creationId xmlns:a16="http://schemas.microsoft.com/office/drawing/2014/main" id="{146D9595-D95E-4781-9663-1E592B58C0C2}"/>
              </a:ext>
            </a:extLst>
          </p:cNvPr>
          <p:cNvSpPr/>
          <p:nvPr/>
        </p:nvSpPr>
        <p:spPr>
          <a:xfrm>
            <a:off x="8702903" y="19050"/>
            <a:ext cx="9798327" cy="10267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CuadroTexto 6"/>
          <p:cNvSpPr txBox="1"/>
          <p:nvPr/>
        </p:nvSpPr>
        <p:spPr>
          <a:xfrm>
            <a:off x="9798809" y="1623219"/>
            <a:ext cx="8047611" cy="762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6600" b="1" dirty="0"/>
              <a:t>Busca un HERMANO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6600" b="1" dirty="0"/>
              <a:t>en la fe con el que caminar para crecer en tu proceso de santificación</a:t>
            </a:r>
            <a:endParaRPr sz="66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066F6D-B8D2-4359-BC6A-D7CA56C3AC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2778" r="26493"/>
          <a:stretch/>
        </p:blipFill>
        <p:spPr>
          <a:xfrm>
            <a:off x="0" y="19050"/>
            <a:ext cx="8924877" cy="1026795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44EDC46-B205-424C-A2EF-641BA0E8B251}"/>
              </a:ext>
            </a:extLst>
          </p:cNvPr>
          <p:cNvSpPr/>
          <p:nvPr/>
        </p:nvSpPr>
        <p:spPr>
          <a:xfrm>
            <a:off x="8700054" y="460099"/>
            <a:ext cx="443946" cy="936680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0" name="Imagen 15" descr="Imagen 15">
            <a:extLst>
              <a:ext uri="{FF2B5EF4-FFF2-40B4-BE49-F238E27FC236}">
                <a16:creationId xmlns:a16="http://schemas.microsoft.com/office/drawing/2014/main" id="{7434B586-CF9D-4A7F-8BFD-7BFA1C4AA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8892" y="398557"/>
            <a:ext cx="2004783" cy="11075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5793360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21E265A-E1DF-4B32-8752-66CBC07C3F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8" name="Rectangle 22"/>
          <p:cNvSpPr/>
          <p:nvPr/>
        </p:nvSpPr>
        <p:spPr>
          <a:xfrm>
            <a:off x="-20" y="8786055"/>
            <a:ext cx="18288000" cy="1104827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CuadroTexto 6"/>
          <p:cNvSpPr txBox="1"/>
          <p:nvPr/>
        </p:nvSpPr>
        <p:spPr>
          <a:xfrm>
            <a:off x="659254" y="8855207"/>
            <a:ext cx="16724948" cy="1123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262626"/>
                </a:solidFill>
              </a:defRPr>
            </a:lvl1pPr>
          </a:lstStyle>
          <a:p>
            <a:r>
              <a:rPr lang="es-ES" dirty="0"/>
              <a:t>EJERCITA UN PAPEL ACTIVO EN LA ENSEÑANZA </a:t>
            </a:r>
          </a:p>
        </p:txBody>
      </p:sp>
      <p:sp>
        <p:nvSpPr>
          <p:cNvPr id="141" name="Straight Connector 26"/>
          <p:cNvSpPr/>
          <p:nvPr/>
        </p:nvSpPr>
        <p:spPr>
          <a:xfrm>
            <a:off x="-20" y="9984155"/>
            <a:ext cx="18288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" name="Imagen 3" descr="Imagen 3">
            <a:extLst>
              <a:ext uri="{FF2B5EF4-FFF2-40B4-BE49-F238E27FC236}">
                <a16:creationId xmlns:a16="http://schemas.microsoft.com/office/drawing/2014/main" id="{339DE29C-0576-44D7-B66A-EDC65142D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6042" y="302844"/>
            <a:ext cx="2119925" cy="1170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Freeform: Shape 20"/>
          <p:cNvSpPr/>
          <p:nvPr/>
        </p:nvSpPr>
        <p:spPr>
          <a:xfrm>
            <a:off x="0" y="-19048"/>
            <a:ext cx="9144000" cy="1028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727" y="0"/>
                </a:lnTo>
                <a:lnTo>
                  <a:pt x="19725" y="5"/>
                </a:lnTo>
                <a:cubicBezTo>
                  <a:pt x="19712" y="27"/>
                  <a:pt x="19694" y="43"/>
                  <a:pt x="19671" y="54"/>
                </a:cubicBezTo>
                <a:cubicBezTo>
                  <a:pt x="19709" y="258"/>
                  <a:pt x="19525" y="220"/>
                  <a:pt x="19650" y="411"/>
                </a:cubicBezTo>
                <a:cubicBezTo>
                  <a:pt x="19584" y="370"/>
                  <a:pt x="19619" y="512"/>
                  <a:pt x="19624" y="589"/>
                </a:cubicBezTo>
                <a:cubicBezTo>
                  <a:pt x="19616" y="713"/>
                  <a:pt x="19650" y="647"/>
                  <a:pt x="19650" y="837"/>
                </a:cubicBezTo>
                <a:cubicBezTo>
                  <a:pt x="19638" y="1000"/>
                  <a:pt x="19643" y="1025"/>
                  <a:pt x="19638" y="1117"/>
                </a:cubicBezTo>
                <a:lnTo>
                  <a:pt x="19574" y="1487"/>
                </a:lnTo>
                <a:lnTo>
                  <a:pt x="19567" y="1492"/>
                </a:lnTo>
                <a:cubicBezTo>
                  <a:pt x="19551" y="1518"/>
                  <a:pt x="19554" y="1535"/>
                  <a:pt x="19565" y="1548"/>
                </a:cubicBezTo>
                <a:lnTo>
                  <a:pt x="19617" y="1675"/>
                </a:lnTo>
                <a:lnTo>
                  <a:pt x="19607" y="1688"/>
                </a:lnTo>
                <a:lnTo>
                  <a:pt x="19623" y="1802"/>
                </a:lnTo>
                <a:lnTo>
                  <a:pt x="19616" y="1803"/>
                </a:lnTo>
                <a:cubicBezTo>
                  <a:pt x="19600" y="1809"/>
                  <a:pt x="19589" y="1818"/>
                  <a:pt x="19588" y="1834"/>
                </a:cubicBezTo>
                <a:cubicBezTo>
                  <a:pt x="19481" y="1805"/>
                  <a:pt x="19546" y="1843"/>
                  <a:pt x="19552" y="1894"/>
                </a:cubicBezTo>
                <a:cubicBezTo>
                  <a:pt x="19520" y="1946"/>
                  <a:pt x="19420" y="2101"/>
                  <a:pt x="19393" y="2147"/>
                </a:cubicBezTo>
                <a:cubicBezTo>
                  <a:pt x="19393" y="2155"/>
                  <a:pt x="19393" y="2163"/>
                  <a:pt x="19392" y="2171"/>
                </a:cubicBezTo>
                <a:lnTo>
                  <a:pt x="19391" y="2171"/>
                </a:lnTo>
                <a:cubicBezTo>
                  <a:pt x="19387" y="2176"/>
                  <a:pt x="19385" y="2184"/>
                  <a:pt x="19387" y="2196"/>
                </a:cubicBezTo>
                <a:cubicBezTo>
                  <a:pt x="19388" y="2217"/>
                  <a:pt x="19389" y="2239"/>
                  <a:pt x="19390" y="2260"/>
                </a:cubicBezTo>
                <a:lnTo>
                  <a:pt x="19378" y="2276"/>
                </a:lnTo>
                <a:lnTo>
                  <a:pt x="19357" y="2281"/>
                </a:lnTo>
                <a:lnTo>
                  <a:pt x="19300" y="2371"/>
                </a:lnTo>
                <a:cubicBezTo>
                  <a:pt x="19328" y="2407"/>
                  <a:pt x="19214" y="2545"/>
                  <a:pt x="19195" y="2571"/>
                </a:cubicBezTo>
                <a:lnTo>
                  <a:pt x="19095" y="2801"/>
                </a:lnTo>
                <a:cubicBezTo>
                  <a:pt x="18852" y="3055"/>
                  <a:pt x="18857" y="3166"/>
                  <a:pt x="18804" y="3349"/>
                </a:cubicBezTo>
                <a:cubicBezTo>
                  <a:pt x="18827" y="3499"/>
                  <a:pt x="18840" y="3497"/>
                  <a:pt x="18793" y="3645"/>
                </a:cubicBezTo>
                <a:cubicBezTo>
                  <a:pt x="18783" y="3755"/>
                  <a:pt x="18786" y="3771"/>
                  <a:pt x="18732" y="3813"/>
                </a:cubicBezTo>
                <a:lnTo>
                  <a:pt x="18717" y="4101"/>
                </a:lnTo>
                <a:lnTo>
                  <a:pt x="18610" y="4286"/>
                </a:lnTo>
                <a:lnTo>
                  <a:pt x="18583" y="4422"/>
                </a:lnTo>
                <a:lnTo>
                  <a:pt x="18510" y="4503"/>
                </a:lnTo>
                <a:lnTo>
                  <a:pt x="18513" y="4505"/>
                </a:lnTo>
                <a:cubicBezTo>
                  <a:pt x="18520" y="4512"/>
                  <a:pt x="18477" y="4598"/>
                  <a:pt x="18469" y="4609"/>
                </a:cubicBezTo>
                <a:cubicBezTo>
                  <a:pt x="18460" y="4653"/>
                  <a:pt x="18471" y="4728"/>
                  <a:pt x="18460" y="4771"/>
                </a:cubicBezTo>
                <a:lnTo>
                  <a:pt x="18448" y="4787"/>
                </a:lnTo>
                <a:lnTo>
                  <a:pt x="18449" y="4787"/>
                </a:lnTo>
                <a:cubicBezTo>
                  <a:pt x="18448" y="4791"/>
                  <a:pt x="18460" y="4862"/>
                  <a:pt x="18452" y="4869"/>
                </a:cubicBezTo>
                <a:lnTo>
                  <a:pt x="18468" y="4972"/>
                </a:lnTo>
                <a:cubicBezTo>
                  <a:pt x="18447" y="5057"/>
                  <a:pt x="18519" y="5111"/>
                  <a:pt x="18438" y="5189"/>
                </a:cubicBezTo>
                <a:cubicBezTo>
                  <a:pt x="18419" y="5268"/>
                  <a:pt x="18437" y="5337"/>
                  <a:pt x="18393" y="5404"/>
                </a:cubicBezTo>
                <a:cubicBezTo>
                  <a:pt x="18414" y="5431"/>
                  <a:pt x="18418" y="5456"/>
                  <a:pt x="18369" y="5481"/>
                </a:cubicBezTo>
                <a:cubicBezTo>
                  <a:pt x="18364" y="5555"/>
                  <a:pt x="18419" y="5573"/>
                  <a:pt x="18360" y="5620"/>
                </a:cubicBezTo>
                <a:cubicBezTo>
                  <a:pt x="18446" y="5661"/>
                  <a:pt x="18408" y="5664"/>
                  <a:pt x="18375" y="5683"/>
                </a:cubicBezTo>
                <a:lnTo>
                  <a:pt x="18372" y="5686"/>
                </a:lnTo>
                <a:lnTo>
                  <a:pt x="18385" y="5692"/>
                </a:lnTo>
                <a:lnTo>
                  <a:pt x="18375" y="5735"/>
                </a:lnTo>
                <a:lnTo>
                  <a:pt x="18367" y="5748"/>
                </a:lnTo>
                <a:cubicBezTo>
                  <a:pt x="18362" y="5756"/>
                  <a:pt x="18361" y="5761"/>
                  <a:pt x="18362" y="5765"/>
                </a:cubicBezTo>
                <a:lnTo>
                  <a:pt x="18363" y="5766"/>
                </a:lnTo>
                <a:lnTo>
                  <a:pt x="18357" y="5782"/>
                </a:lnTo>
                <a:cubicBezTo>
                  <a:pt x="18343" y="5810"/>
                  <a:pt x="18327" y="5837"/>
                  <a:pt x="18310" y="5863"/>
                </a:cubicBezTo>
                <a:cubicBezTo>
                  <a:pt x="18354" y="5879"/>
                  <a:pt x="18308" y="5937"/>
                  <a:pt x="18334" y="5960"/>
                </a:cubicBezTo>
                <a:lnTo>
                  <a:pt x="18387" y="5969"/>
                </a:lnTo>
                <a:lnTo>
                  <a:pt x="18379" y="5982"/>
                </a:lnTo>
                <a:lnTo>
                  <a:pt x="18356" y="6009"/>
                </a:lnTo>
                <a:cubicBezTo>
                  <a:pt x="18353" y="6013"/>
                  <a:pt x="18353" y="6016"/>
                  <a:pt x="18359" y="6017"/>
                </a:cubicBezTo>
                <a:cubicBezTo>
                  <a:pt x="18358" y="6031"/>
                  <a:pt x="18347" y="6080"/>
                  <a:pt x="18348" y="6096"/>
                </a:cubicBezTo>
                <a:lnTo>
                  <a:pt x="18367" y="6117"/>
                </a:lnTo>
                <a:lnTo>
                  <a:pt x="18370" y="6126"/>
                </a:lnTo>
                <a:lnTo>
                  <a:pt x="18329" y="6177"/>
                </a:lnTo>
                <a:lnTo>
                  <a:pt x="18314" y="6203"/>
                </a:lnTo>
                <a:lnTo>
                  <a:pt x="18165" y="6376"/>
                </a:lnTo>
                <a:lnTo>
                  <a:pt x="18140" y="6639"/>
                </a:lnTo>
                <a:cubicBezTo>
                  <a:pt x="18033" y="6734"/>
                  <a:pt x="18108" y="6801"/>
                  <a:pt x="18108" y="6909"/>
                </a:cubicBezTo>
                <a:cubicBezTo>
                  <a:pt x="18075" y="6995"/>
                  <a:pt x="18108" y="7005"/>
                  <a:pt x="18089" y="7118"/>
                </a:cubicBezTo>
                <a:cubicBezTo>
                  <a:pt x="18058" y="7218"/>
                  <a:pt x="17994" y="7241"/>
                  <a:pt x="17927" y="7357"/>
                </a:cubicBezTo>
                <a:cubicBezTo>
                  <a:pt x="17821" y="7335"/>
                  <a:pt x="17922" y="7583"/>
                  <a:pt x="17795" y="7587"/>
                </a:cubicBezTo>
                <a:cubicBezTo>
                  <a:pt x="17799" y="7601"/>
                  <a:pt x="17786" y="7690"/>
                  <a:pt x="17795" y="7704"/>
                </a:cubicBezTo>
                <a:cubicBezTo>
                  <a:pt x="17796" y="7715"/>
                  <a:pt x="17756" y="7851"/>
                  <a:pt x="17757" y="7863"/>
                </a:cubicBezTo>
                <a:lnTo>
                  <a:pt x="17696" y="8031"/>
                </a:lnTo>
                <a:cubicBezTo>
                  <a:pt x="17689" y="8078"/>
                  <a:pt x="17713" y="8133"/>
                  <a:pt x="17700" y="8178"/>
                </a:cubicBezTo>
                <a:lnTo>
                  <a:pt x="17676" y="8208"/>
                </a:lnTo>
                <a:cubicBezTo>
                  <a:pt x="17676" y="8239"/>
                  <a:pt x="17676" y="8270"/>
                  <a:pt x="17675" y="8300"/>
                </a:cubicBezTo>
                <a:lnTo>
                  <a:pt x="17657" y="8396"/>
                </a:lnTo>
                <a:lnTo>
                  <a:pt x="17604" y="8554"/>
                </a:lnTo>
                <a:lnTo>
                  <a:pt x="17631" y="8583"/>
                </a:lnTo>
                <a:lnTo>
                  <a:pt x="17646" y="8587"/>
                </a:lnTo>
                <a:lnTo>
                  <a:pt x="17632" y="8631"/>
                </a:lnTo>
                <a:lnTo>
                  <a:pt x="17648" y="8665"/>
                </a:lnTo>
                <a:lnTo>
                  <a:pt x="17624" y="8694"/>
                </a:lnTo>
                <a:lnTo>
                  <a:pt x="17642" y="8788"/>
                </a:lnTo>
                <a:lnTo>
                  <a:pt x="17667" y="8832"/>
                </a:lnTo>
                <a:cubicBezTo>
                  <a:pt x="17667" y="8855"/>
                  <a:pt x="17668" y="8878"/>
                  <a:pt x="17668" y="8900"/>
                </a:cubicBezTo>
                <a:cubicBezTo>
                  <a:pt x="17672" y="8957"/>
                  <a:pt x="17691" y="9091"/>
                  <a:pt x="17695" y="9171"/>
                </a:cubicBezTo>
                <a:cubicBezTo>
                  <a:pt x="17693" y="9281"/>
                  <a:pt x="17647" y="9305"/>
                  <a:pt x="17690" y="9377"/>
                </a:cubicBezTo>
                <a:cubicBezTo>
                  <a:pt x="17666" y="9397"/>
                  <a:pt x="17653" y="9410"/>
                  <a:pt x="17647" y="9421"/>
                </a:cubicBezTo>
                <a:cubicBezTo>
                  <a:pt x="17631" y="9452"/>
                  <a:pt x="17682" y="9457"/>
                  <a:pt x="17691" y="9513"/>
                </a:cubicBezTo>
                <a:cubicBezTo>
                  <a:pt x="17711" y="9552"/>
                  <a:pt x="17763" y="9611"/>
                  <a:pt x="17769" y="9655"/>
                </a:cubicBezTo>
                <a:cubicBezTo>
                  <a:pt x="17712" y="9630"/>
                  <a:pt x="17776" y="9780"/>
                  <a:pt x="17726" y="9776"/>
                </a:cubicBezTo>
                <a:cubicBezTo>
                  <a:pt x="17796" y="9841"/>
                  <a:pt x="17707" y="9853"/>
                  <a:pt x="17727" y="9927"/>
                </a:cubicBezTo>
                <a:cubicBezTo>
                  <a:pt x="17753" y="9965"/>
                  <a:pt x="17757" y="9990"/>
                  <a:pt x="17727" y="10017"/>
                </a:cubicBezTo>
                <a:cubicBezTo>
                  <a:pt x="17853" y="10194"/>
                  <a:pt x="17730" y="10111"/>
                  <a:pt x="17776" y="10264"/>
                </a:cubicBezTo>
                <a:lnTo>
                  <a:pt x="17780" y="10276"/>
                </a:lnTo>
                <a:lnTo>
                  <a:pt x="17758" y="10322"/>
                </a:lnTo>
                <a:lnTo>
                  <a:pt x="17750" y="10325"/>
                </a:lnTo>
                <a:lnTo>
                  <a:pt x="17811" y="10475"/>
                </a:lnTo>
                <a:lnTo>
                  <a:pt x="17804" y="10495"/>
                </a:lnTo>
                <a:lnTo>
                  <a:pt x="17864" y="10592"/>
                </a:lnTo>
                <a:lnTo>
                  <a:pt x="17885" y="10642"/>
                </a:lnTo>
                <a:lnTo>
                  <a:pt x="17932" y="10731"/>
                </a:lnTo>
                <a:lnTo>
                  <a:pt x="17925" y="10740"/>
                </a:lnTo>
                <a:lnTo>
                  <a:pt x="17939" y="10757"/>
                </a:lnTo>
                <a:lnTo>
                  <a:pt x="17932" y="10771"/>
                </a:lnTo>
                <a:lnTo>
                  <a:pt x="17939" y="10786"/>
                </a:lnTo>
                <a:cubicBezTo>
                  <a:pt x="17942" y="10816"/>
                  <a:pt x="17942" y="10917"/>
                  <a:pt x="17946" y="10949"/>
                </a:cubicBezTo>
                <a:lnTo>
                  <a:pt x="17963" y="10982"/>
                </a:lnTo>
                <a:lnTo>
                  <a:pt x="17941" y="11012"/>
                </a:lnTo>
                <a:lnTo>
                  <a:pt x="17965" y="11122"/>
                </a:lnTo>
                <a:lnTo>
                  <a:pt x="18000" y="11156"/>
                </a:lnTo>
                <a:lnTo>
                  <a:pt x="18027" y="11188"/>
                </a:lnTo>
                <a:lnTo>
                  <a:pt x="18028" y="11193"/>
                </a:lnTo>
                <a:lnTo>
                  <a:pt x="18041" y="11238"/>
                </a:lnTo>
                <a:lnTo>
                  <a:pt x="18042" y="11243"/>
                </a:lnTo>
                <a:lnTo>
                  <a:pt x="18033" y="11296"/>
                </a:lnTo>
                <a:lnTo>
                  <a:pt x="18044" y="11330"/>
                </a:lnTo>
                <a:lnTo>
                  <a:pt x="18015" y="11358"/>
                </a:lnTo>
                <a:cubicBezTo>
                  <a:pt x="18015" y="11394"/>
                  <a:pt x="18015" y="11431"/>
                  <a:pt x="18015" y="11468"/>
                </a:cubicBezTo>
                <a:lnTo>
                  <a:pt x="18042" y="11506"/>
                </a:lnTo>
                <a:lnTo>
                  <a:pt x="18062" y="11541"/>
                </a:lnTo>
                <a:cubicBezTo>
                  <a:pt x="18062" y="11542"/>
                  <a:pt x="18062" y="11544"/>
                  <a:pt x="18062" y="11545"/>
                </a:cubicBezTo>
                <a:cubicBezTo>
                  <a:pt x="18063" y="11568"/>
                  <a:pt x="18060" y="11618"/>
                  <a:pt x="18070" y="11677"/>
                </a:cubicBezTo>
                <a:cubicBezTo>
                  <a:pt x="18073" y="11731"/>
                  <a:pt x="18135" y="11843"/>
                  <a:pt x="18123" y="11900"/>
                </a:cubicBezTo>
                <a:cubicBezTo>
                  <a:pt x="18218" y="12111"/>
                  <a:pt x="18161" y="12036"/>
                  <a:pt x="18196" y="12215"/>
                </a:cubicBezTo>
                <a:cubicBezTo>
                  <a:pt x="18289" y="12299"/>
                  <a:pt x="18161" y="12646"/>
                  <a:pt x="18178" y="12750"/>
                </a:cubicBezTo>
                <a:cubicBezTo>
                  <a:pt x="18006" y="13203"/>
                  <a:pt x="18058" y="13099"/>
                  <a:pt x="18036" y="13290"/>
                </a:cubicBezTo>
                <a:cubicBezTo>
                  <a:pt x="18087" y="13480"/>
                  <a:pt x="17948" y="13687"/>
                  <a:pt x="18045" y="13894"/>
                </a:cubicBezTo>
                <a:cubicBezTo>
                  <a:pt x="18038" y="13976"/>
                  <a:pt x="18014" y="14089"/>
                  <a:pt x="18016" y="14137"/>
                </a:cubicBezTo>
                <a:cubicBezTo>
                  <a:pt x="18016" y="14190"/>
                  <a:pt x="18015" y="14243"/>
                  <a:pt x="18014" y="14297"/>
                </a:cubicBezTo>
                <a:cubicBezTo>
                  <a:pt x="17972" y="14387"/>
                  <a:pt x="17944" y="14451"/>
                  <a:pt x="17961" y="14567"/>
                </a:cubicBezTo>
                <a:cubicBezTo>
                  <a:pt x="17991" y="14686"/>
                  <a:pt x="17950" y="14738"/>
                  <a:pt x="17926" y="14907"/>
                </a:cubicBezTo>
                <a:cubicBezTo>
                  <a:pt x="17960" y="14968"/>
                  <a:pt x="17913" y="15220"/>
                  <a:pt x="17848" y="15258"/>
                </a:cubicBezTo>
                <a:cubicBezTo>
                  <a:pt x="17835" y="15298"/>
                  <a:pt x="17859" y="15343"/>
                  <a:pt x="17790" y="15364"/>
                </a:cubicBezTo>
                <a:cubicBezTo>
                  <a:pt x="17706" y="15396"/>
                  <a:pt x="17838" y="15531"/>
                  <a:pt x="17739" y="15514"/>
                </a:cubicBezTo>
                <a:cubicBezTo>
                  <a:pt x="17830" y="15610"/>
                  <a:pt x="17656" y="15693"/>
                  <a:pt x="17614" y="15777"/>
                </a:cubicBezTo>
                <a:cubicBezTo>
                  <a:pt x="17622" y="15855"/>
                  <a:pt x="17604" y="15918"/>
                  <a:pt x="17586" y="16099"/>
                </a:cubicBezTo>
                <a:cubicBezTo>
                  <a:pt x="17622" y="16193"/>
                  <a:pt x="17495" y="16257"/>
                  <a:pt x="17633" y="16412"/>
                </a:cubicBezTo>
                <a:cubicBezTo>
                  <a:pt x="17619" y="16418"/>
                  <a:pt x="17635" y="16465"/>
                  <a:pt x="17648" y="16598"/>
                </a:cubicBezTo>
                <a:cubicBezTo>
                  <a:pt x="17660" y="16731"/>
                  <a:pt x="17682" y="17010"/>
                  <a:pt x="17709" y="17210"/>
                </a:cubicBezTo>
                <a:cubicBezTo>
                  <a:pt x="17723" y="17438"/>
                  <a:pt x="17682" y="17379"/>
                  <a:pt x="17721" y="17621"/>
                </a:cubicBezTo>
                <a:cubicBezTo>
                  <a:pt x="17716" y="17699"/>
                  <a:pt x="17625" y="17789"/>
                  <a:pt x="17659" y="17852"/>
                </a:cubicBezTo>
                <a:cubicBezTo>
                  <a:pt x="17634" y="17941"/>
                  <a:pt x="17630" y="18074"/>
                  <a:pt x="17605" y="18171"/>
                </a:cubicBezTo>
                <a:cubicBezTo>
                  <a:pt x="17606" y="18228"/>
                  <a:pt x="17608" y="18284"/>
                  <a:pt x="17609" y="18341"/>
                </a:cubicBezTo>
                <a:cubicBezTo>
                  <a:pt x="17596" y="18435"/>
                  <a:pt x="17595" y="18390"/>
                  <a:pt x="17597" y="18465"/>
                </a:cubicBezTo>
                <a:lnTo>
                  <a:pt x="17613" y="18603"/>
                </a:lnTo>
                <a:lnTo>
                  <a:pt x="17687" y="18708"/>
                </a:lnTo>
                <a:cubicBezTo>
                  <a:pt x="17712" y="18758"/>
                  <a:pt x="17627" y="18709"/>
                  <a:pt x="17670" y="18816"/>
                </a:cubicBezTo>
                <a:cubicBezTo>
                  <a:pt x="17579" y="18888"/>
                  <a:pt x="17658" y="18999"/>
                  <a:pt x="17673" y="19180"/>
                </a:cubicBezTo>
                <a:lnTo>
                  <a:pt x="17687" y="19606"/>
                </a:lnTo>
                <a:cubicBezTo>
                  <a:pt x="17676" y="19751"/>
                  <a:pt x="17748" y="19898"/>
                  <a:pt x="17777" y="20064"/>
                </a:cubicBezTo>
                <a:cubicBezTo>
                  <a:pt x="17806" y="20230"/>
                  <a:pt x="17858" y="20444"/>
                  <a:pt x="17861" y="20603"/>
                </a:cubicBezTo>
                <a:cubicBezTo>
                  <a:pt x="17858" y="20713"/>
                  <a:pt x="17830" y="20762"/>
                  <a:pt x="17877" y="20916"/>
                </a:cubicBezTo>
                <a:cubicBezTo>
                  <a:pt x="17920" y="21006"/>
                  <a:pt x="17902" y="21025"/>
                  <a:pt x="17924" y="21119"/>
                </a:cubicBezTo>
                <a:cubicBezTo>
                  <a:pt x="17920" y="21188"/>
                  <a:pt x="17957" y="21203"/>
                  <a:pt x="17969" y="21290"/>
                </a:cubicBezTo>
                <a:cubicBezTo>
                  <a:pt x="17914" y="21405"/>
                  <a:pt x="17900" y="21321"/>
                  <a:pt x="17962" y="21473"/>
                </a:cubicBezTo>
                <a:cubicBezTo>
                  <a:pt x="17933" y="21507"/>
                  <a:pt x="17945" y="21532"/>
                  <a:pt x="17973" y="21555"/>
                </a:cubicBezTo>
                <a:lnTo>
                  <a:pt x="1804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CuadroTexto 6"/>
          <p:cNvSpPr txBox="1"/>
          <p:nvPr/>
        </p:nvSpPr>
        <p:spPr>
          <a:xfrm>
            <a:off x="262595" y="143005"/>
            <a:ext cx="9033805" cy="10143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5400"/>
            </a:pPr>
            <a:r>
              <a:rPr lang="es-ES" sz="4400" dirty="0"/>
              <a:t>Era responsabilidad del marido canalizar a la familia en la religión; llevarla a la iglesia el Día del Señor, enseñar a los niños y educarlos en la fe. Preguntar a la familia después del sermón para ver cuanto habían aprendido. Guiar a la familia en adoración diaria y ser ejemplo en todo tiempo. </a:t>
            </a:r>
            <a:endParaRPr lang="es-ES" sz="4400" i="1" dirty="0">
              <a:ea typeface="Arial Unicode MS" panose="020B0604020202020204" pitchFamily="34" charset="-128"/>
            </a:endParaRPr>
          </a:p>
          <a:p>
            <a:pPr>
              <a:lnSpc>
                <a:spcPct val="150000"/>
              </a:lnSpc>
              <a:defRPr sz="5400"/>
            </a:pPr>
            <a:r>
              <a:rPr lang="es-ES" sz="4400" i="1" dirty="0">
                <a:solidFill>
                  <a:srgbClr val="000000"/>
                </a:solidFill>
                <a:effectLst/>
                <a:ea typeface="Arial Unicode MS" panose="020B0604020202020204" pitchFamily="34" charset="-128"/>
              </a:rPr>
              <a:t>(J.I. Packer) </a:t>
            </a:r>
            <a:endParaRPr sz="4400" i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3556A0-2794-475A-A41E-8FBC935FB6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5" r="28274"/>
          <a:stretch/>
        </p:blipFill>
        <p:spPr>
          <a:xfrm>
            <a:off x="9627262" y="1"/>
            <a:ext cx="8660738" cy="10287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252AEA1-0149-4A66-ACDC-51E4E485BC18}"/>
              </a:ext>
            </a:extLst>
          </p:cNvPr>
          <p:cNvSpPr/>
          <p:nvPr/>
        </p:nvSpPr>
        <p:spPr>
          <a:xfrm>
            <a:off x="9406595" y="313497"/>
            <a:ext cx="443946" cy="936680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B063D7-3B12-41A1-B018-164F406BC7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2" r="31514"/>
          <a:stretch/>
        </p:blipFill>
        <p:spPr>
          <a:xfrm>
            <a:off x="0" y="-26661"/>
            <a:ext cx="8591550" cy="10287000"/>
          </a:xfrm>
          <a:prstGeom prst="rect">
            <a:avLst/>
          </a:prstGeom>
        </p:spPr>
      </p:pic>
      <p:sp>
        <p:nvSpPr>
          <p:cNvPr id="145" name="CuadroTexto 6"/>
          <p:cNvSpPr txBox="1"/>
          <p:nvPr/>
        </p:nvSpPr>
        <p:spPr>
          <a:xfrm>
            <a:off x="9474479" y="2074679"/>
            <a:ext cx="8073934" cy="559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8000" b="1" dirty="0"/>
              <a:t> ¡NO delegues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8000" b="1" dirty="0"/>
              <a:t>tu responsabilidad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8000" b="1" dirty="0"/>
              <a:t>a tu esposa! </a:t>
            </a:r>
            <a:endParaRPr sz="8000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AFA542D-59F6-4852-8ABD-4E8CD02A4CB6}"/>
              </a:ext>
            </a:extLst>
          </p:cNvPr>
          <p:cNvSpPr/>
          <p:nvPr/>
        </p:nvSpPr>
        <p:spPr>
          <a:xfrm>
            <a:off x="8369577" y="484947"/>
            <a:ext cx="443946" cy="936680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812EB1-50CF-4806-B6F1-9F84912D3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r="9003"/>
          <a:stretch/>
        </p:blipFill>
        <p:spPr>
          <a:xfrm>
            <a:off x="0" y="0"/>
            <a:ext cx="8800272" cy="10287000"/>
          </a:xfrm>
          <a:prstGeom prst="rect">
            <a:avLst/>
          </a:prstGeom>
        </p:spPr>
      </p:pic>
      <p:sp>
        <p:nvSpPr>
          <p:cNvPr id="157" name="CuadroTexto 6"/>
          <p:cNvSpPr txBox="1"/>
          <p:nvPr/>
        </p:nvSpPr>
        <p:spPr>
          <a:xfrm>
            <a:off x="9001077" y="1525678"/>
            <a:ext cx="9239755" cy="7783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6600" b="1" dirty="0"/>
              <a:t>Estar demasiado ocupado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6600" b="1" dirty="0"/>
              <a:t>NO ES una excusa para DESCUIDAR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6600" b="1" dirty="0"/>
              <a:t>la enseñanza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6600" b="1" dirty="0"/>
              <a:t>de tus hijos. </a:t>
            </a:r>
            <a:endParaRPr sz="6600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44EDC46-B205-424C-A2EF-641BA0E8B251}"/>
              </a:ext>
            </a:extLst>
          </p:cNvPr>
          <p:cNvSpPr/>
          <p:nvPr/>
        </p:nvSpPr>
        <p:spPr>
          <a:xfrm>
            <a:off x="8557131" y="441049"/>
            <a:ext cx="443946" cy="936680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D966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491</Words>
  <Application>Microsoft Macintosh PowerPoint</Application>
  <PresentationFormat>Personalizado</PresentationFormat>
  <Paragraphs>69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</vt:lpstr>
      <vt:lpstr>Candara</vt:lpstr>
      <vt:lpstr>Montserrat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Raquel Perez</dc:creator>
  <cp:lastModifiedBy>moisespeinadodiaz@gmail.com</cp:lastModifiedBy>
  <cp:revision>25</cp:revision>
  <dcterms:modified xsi:type="dcterms:W3CDTF">2022-04-21T11:09:18Z</dcterms:modified>
</cp:coreProperties>
</file>