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10287000" cx="18288000"/>
  <p:notesSz cx="6858000" cy="9144000"/>
  <p:embeddedFontLst>
    <p:embeddedFont>
      <p:font typeface="Montserrat"/>
      <p:bold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9" roundtripDataSignature="AMtx7mhhEH7uzc0XrpA8nzfZ8UXz3IgV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-bold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1.png"/><Relationship Id="rId6" Type="http://schemas.openxmlformats.org/officeDocument/2006/relationships/image" Target="../media/image21.png"/><Relationship Id="rId7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1.png"/><Relationship Id="rId6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11.png"/><Relationship Id="rId5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11.png"/><Relationship Id="rId5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5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8900" y="2057400"/>
            <a:ext cx="13030200" cy="61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10"/>
          <p:cNvGrpSpPr/>
          <p:nvPr/>
        </p:nvGrpSpPr>
        <p:grpSpPr>
          <a:xfrm>
            <a:off x="-4402247" y="-1751265"/>
            <a:ext cx="5430947" cy="13940658"/>
            <a:chOff x="0" y="-38100"/>
            <a:chExt cx="1131205" cy="2903681"/>
          </a:xfrm>
        </p:grpSpPr>
        <p:sp>
          <p:nvSpPr>
            <p:cNvPr id="201" name="Google Shape;201;p10"/>
            <p:cNvSpPr/>
            <p:nvPr/>
          </p:nvSpPr>
          <p:spPr>
            <a:xfrm>
              <a:off x="0" y="0"/>
              <a:ext cx="1131205" cy="2865581"/>
            </a:xfrm>
            <a:custGeom>
              <a:rect b="b" l="l" r="r" t="t"/>
              <a:pathLst>
                <a:path extrusionOk="0" h="2865581" w="1131205">
                  <a:moveTo>
                    <a:pt x="0" y="0"/>
                  </a:moveTo>
                  <a:lnTo>
                    <a:pt x="1131205" y="0"/>
                  </a:lnTo>
                  <a:lnTo>
                    <a:pt x="1131205" y="2865581"/>
                  </a:lnTo>
                  <a:lnTo>
                    <a:pt x="0" y="2865581"/>
                  </a:lnTo>
                  <a:close/>
                </a:path>
              </a:pathLst>
            </a:custGeom>
            <a:solidFill>
              <a:srgbClr val="C9E265">
                <a:alpha val="54901"/>
              </a:srgbClr>
            </a:solidFill>
            <a:ln>
              <a:noFill/>
            </a:ln>
          </p:spPr>
        </p:sp>
        <p:sp>
          <p:nvSpPr>
            <p:cNvPr id="202" name="Google Shape;202;p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3" name="Google Shape;203;p10"/>
          <p:cNvSpPr/>
          <p:nvPr/>
        </p:nvSpPr>
        <p:spPr>
          <a:xfrm>
            <a:off x="0" y="1303940"/>
            <a:ext cx="1177561" cy="1115472"/>
          </a:xfrm>
          <a:custGeom>
            <a:rect b="b" l="l" r="r" t="t"/>
            <a:pathLst>
              <a:path extrusionOk="0" h="1115472" w="1177561">
                <a:moveTo>
                  <a:pt x="0" y="0"/>
                </a:moveTo>
                <a:lnTo>
                  <a:pt x="1177561" y="0"/>
                </a:lnTo>
                <a:lnTo>
                  <a:pt x="1177561" y="1115472"/>
                </a:lnTo>
                <a:lnTo>
                  <a:pt x="0" y="11154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4" name="Google Shape;204;p10"/>
          <p:cNvSpPr txBox="1"/>
          <p:nvPr/>
        </p:nvSpPr>
        <p:spPr>
          <a:xfrm>
            <a:off x="371351" y="2751118"/>
            <a:ext cx="17545298" cy="66794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5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3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1. Lee la Biblia cada día.</a:t>
            </a:r>
            <a:endParaRPr/>
          </a:p>
          <a:p>
            <a:pPr indent="0" lvl="0" marL="0" marR="0" rtl="0" algn="just">
              <a:lnSpc>
                <a:spcPct val="155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3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2. Lee buenos libros cristianos.</a:t>
            </a:r>
            <a:endParaRPr/>
          </a:p>
          <a:p>
            <a:pPr indent="0" lvl="0" marL="0" marR="0" rtl="0" algn="just">
              <a:lnSpc>
                <a:spcPct val="155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3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3. Asiste a la iglesia cada semana.</a:t>
            </a:r>
            <a:endParaRPr/>
          </a:p>
          <a:p>
            <a:pPr indent="0" lvl="0" marL="0" marR="0" rtl="0" algn="just">
              <a:lnSpc>
                <a:spcPct val="155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3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4. Busca un mentor que te acompañe.</a:t>
            </a:r>
            <a:endParaRPr/>
          </a:p>
          <a:p>
            <a:pPr indent="0" lvl="0" marL="0" marR="0" rtl="0" algn="just">
              <a:lnSpc>
                <a:spcPct val="155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3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5. Únete al grupo de hombres.</a:t>
            </a:r>
            <a:endParaRPr/>
          </a:p>
          <a:p>
            <a:pPr indent="0" lvl="0" marL="0" marR="0" rtl="0" algn="just">
              <a:lnSpc>
                <a:spcPct val="155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3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6. Ora con tu esposa.</a:t>
            </a:r>
            <a:endParaRPr/>
          </a:p>
        </p:txBody>
      </p:sp>
      <p:sp>
        <p:nvSpPr>
          <p:cNvPr id="205" name="Google Shape;205;p10"/>
          <p:cNvSpPr/>
          <p:nvPr/>
        </p:nvSpPr>
        <p:spPr>
          <a:xfrm rot="-2250761">
            <a:off x="12640570" y="-2653384"/>
            <a:ext cx="5513525" cy="5306768"/>
          </a:xfrm>
          <a:custGeom>
            <a:rect b="b" l="l" r="r" t="t"/>
            <a:pathLst>
              <a:path extrusionOk="0" h="5306768" w="5513525">
                <a:moveTo>
                  <a:pt x="0" y="0"/>
                </a:moveTo>
                <a:lnTo>
                  <a:pt x="5513525" y="0"/>
                </a:lnTo>
                <a:lnTo>
                  <a:pt x="5513525" y="5306768"/>
                </a:lnTo>
                <a:lnTo>
                  <a:pt x="0" y="53067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6" name="Google Shape;206;p10"/>
          <p:cNvSpPr/>
          <p:nvPr/>
        </p:nvSpPr>
        <p:spPr>
          <a:xfrm>
            <a:off x="15397333" y="4551144"/>
            <a:ext cx="7939856" cy="8143442"/>
          </a:xfrm>
          <a:custGeom>
            <a:rect b="b" l="l" r="r" t="t"/>
            <a:pathLst>
              <a:path extrusionOk="0" h="8143442" w="7939856">
                <a:moveTo>
                  <a:pt x="0" y="0"/>
                </a:moveTo>
                <a:lnTo>
                  <a:pt x="7939855" y="0"/>
                </a:lnTo>
                <a:lnTo>
                  <a:pt x="7939855" y="8143442"/>
                </a:lnTo>
                <a:lnTo>
                  <a:pt x="0" y="81434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7" name="Google Shape;207;p10"/>
          <p:cNvSpPr/>
          <p:nvPr/>
        </p:nvSpPr>
        <p:spPr>
          <a:xfrm>
            <a:off x="14172833" y="571500"/>
            <a:ext cx="4115167" cy="9172628"/>
          </a:xfrm>
          <a:custGeom>
            <a:rect b="b" l="l" r="r" t="t"/>
            <a:pathLst>
              <a:path extrusionOk="0" h="9172628" w="4115167">
                <a:moveTo>
                  <a:pt x="0" y="0"/>
                </a:moveTo>
                <a:lnTo>
                  <a:pt x="4115167" y="0"/>
                </a:lnTo>
                <a:lnTo>
                  <a:pt x="4115167" y="9172628"/>
                </a:lnTo>
                <a:lnTo>
                  <a:pt x="0" y="91726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199066" r="-39274" t="0"/>
            </a:stretch>
          </a:blipFill>
          <a:ln>
            <a:noFill/>
          </a:ln>
        </p:spPr>
      </p:sp>
      <p:sp>
        <p:nvSpPr>
          <p:cNvPr id="208" name="Google Shape;208;p10"/>
          <p:cNvSpPr txBox="1"/>
          <p:nvPr/>
        </p:nvSpPr>
        <p:spPr>
          <a:xfrm>
            <a:off x="1455747" y="1405422"/>
            <a:ext cx="13043876" cy="9125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9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10" u="none" cap="none" strike="noStrike">
                <a:solidFill>
                  <a:srgbClr val="606060"/>
                </a:solidFill>
                <a:latin typeface="Montserrat"/>
                <a:ea typeface="Montserrat"/>
                <a:cs typeface="Montserrat"/>
                <a:sym typeface="Montserrat"/>
              </a:rPr>
              <a:t>DETALLES QUE TRANSFORMAN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 b="0" l="-8338" r="-8338" t="0"/>
            </a:stretch>
          </a:blipFill>
          <a:ln>
            <a:noFill/>
          </a:ln>
        </p:spPr>
      </p:sp>
      <p:grpSp>
        <p:nvGrpSpPr>
          <p:cNvPr id="214" name="Google Shape;214;p11"/>
          <p:cNvGrpSpPr/>
          <p:nvPr/>
        </p:nvGrpSpPr>
        <p:grpSpPr>
          <a:xfrm>
            <a:off x="9887765" y="2751878"/>
            <a:ext cx="180858" cy="181669"/>
            <a:chOff x="1813" y="0"/>
            <a:chExt cx="809173" cy="812800"/>
          </a:xfrm>
        </p:grpSpPr>
        <p:sp>
          <p:nvSpPr>
            <p:cNvPr id="215" name="Google Shape;215;p11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5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3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11"/>
          <p:cNvGrpSpPr/>
          <p:nvPr/>
        </p:nvGrpSpPr>
        <p:grpSpPr>
          <a:xfrm>
            <a:off x="13173890" y="2297703"/>
            <a:ext cx="180858" cy="181669"/>
            <a:chOff x="1813" y="0"/>
            <a:chExt cx="809173" cy="812800"/>
          </a:xfrm>
        </p:grpSpPr>
        <p:sp>
          <p:nvSpPr>
            <p:cNvPr id="218" name="Google Shape;218;p11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5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3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0" name="Google Shape;220;p11"/>
          <p:cNvGrpSpPr/>
          <p:nvPr/>
        </p:nvGrpSpPr>
        <p:grpSpPr>
          <a:xfrm>
            <a:off x="10713918" y="4100316"/>
            <a:ext cx="180858" cy="181669"/>
            <a:chOff x="1813" y="0"/>
            <a:chExt cx="809173" cy="812800"/>
          </a:xfrm>
        </p:grpSpPr>
        <p:sp>
          <p:nvSpPr>
            <p:cNvPr id="221" name="Google Shape;221;p11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5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3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3" name="Google Shape;223;p11"/>
          <p:cNvGrpSpPr/>
          <p:nvPr/>
        </p:nvGrpSpPr>
        <p:grpSpPr>
          <a:xfrm>
            <a:off x="9706096" y="2388537"/>
            <a:ext cx="180858" cy="181669"/>
            <a:chOff x="1813" y="0"/>
            <a:chExt cx="809173" cy="812800"/>
          </a:xfrm>
        </p:grpSpPr>
        <p:sp>
          <p:nvSpPr>
            <p:cNvPr id="224" name="Google Shape;224;p11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5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3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6" name="Google Shape;226;p11"/>
          <p:cNvGrpSpPr/>
          <p:nvPr/>
        </p:nvGrpSpPr>
        <p:grpSpPr>
          <a:xfrm>
            <a:off x="11159456" y="4281985"/>
            <a:ext cx="180858" cy="181669"/>
            <a:chOff x="1813" y="0"/>
            <a:chExt cx="809173" cy="812800"/>
          </a:xfrm>
        </p:grpSpPr>
        <p:sp>
          <p:nvSpPr>
            <p:cNvPr id="227" name="Google Shape;227;p11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5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3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9" name="Google Shape;229;p11"/>
          <p:cNvGrpSpPr/>
          <p:nvPr/>
        </p:nvGrpSpPr>
        <p:grpSpPr>
          <a:xfrm>
            <a:off x="14209580" y="2388537"/>
            <a:ext cx="180858" cy="181669"/>
            <a:chOff x="1813" y="0"/>
            <a:chExt cx="809173" cy="812800"/>
          </a:xfrm>
        </p:grpSpPr>
        <p:sp>
          <p:nvSpPr>
            <p:cNvPr id="230" name="Google Shape;230;p11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5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3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" name="Google Shape;232;p11"/>
          <p:cNvGrpSpPr/>
          <p:nvPr/>
        </p:nvGrpSpPr>
        <p:grpSpPr>
          <a:xfrm>
            <a:off x="13546059" y="2150707"/>
            <a:ext cx="180858" cy="181669"/>
            <a:chOff x="1813" y="0"/>
            <a:chExt cx="809173" cy="812800"/>
          </a:xfrm>
        </p:grpSpPr>
        <p:sp>
          <p:nvSpPr>
            <p:cNvPr id="233" name="Google Shape;233;p11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5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3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5" name="Google Shape;235;p11"/>
          <p:cNvGrpSpPr/>
          <p:nvPr/>
        </p:nvGrpSpPr>
        <p:grpSpPr>
          <a:xfrm>
            <a:off x="12747961" y="3361493"/>
            <a:ext cx="180858" cy="181669"/>
            <a:chOff x="1813" y="0"/>
            <a:chExt cx="809173" cy="812800"/>
          </a:xfrm>
        </p:grpSpPr>
        <p:sp>
          <p:nvSpPr>
            <p:cNvPr id="236" name="Google Shape;236;p11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5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3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8" name="Google Shape;238;p11"/>
          <p:cNvSpPr txBox="1"/>
          <p:nvPr/>
        </p:nvSpPr>
        <p:spPr>
          <a:xfrm>
            <a:off x="286195" y="1821566"/>
            <a:ext cx="17715610" cy="81226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0540" lvl="1" marL="821080" marR="0" rtl="0" algn="l">
              <a:lnSpc>
                <a:spcPct val="166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3"/>
              <a:buFont typeface="Arial"/>
              <a:buChar char="•"/>
            </a:pPr>
            <a:r>
              <a:rPr b="1" i="0" lang="en-US" sz="3803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¿Cuál es tu excusa más frecuente para justificar que no tienes tiempo para el crecimiento espiritual?</a:t>
            </a:r>
            <a:endParaRPr/>
          </a:p>
          <a:p>
            <a:pPr indent="-410540" lvl="1" marL="821080" marR="0" rtl="0" algn="l">
              <a:lnSpc>
                <a:spcPct val="166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3"/>
              <a:buFont typeface="Arial"/>
              <a:buChar char="•"/>
            </a:pPr>
            <a:r>
              <a:rPr b="1" i="0" lang="en-US" sz="3803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¿Cómo crees que te puede ayudar Salmo 119:9-11 ante las diferentes tentaciones?</a:t>
            </a:r>
            <a:endParaRPr/>
          </a:p>
          <a:p>
            <a:pPr indent="-410540" lvl="1" marL="821080" marR="0" rtl="0" algn="l">
              <a:lnSpc>
                <a:spcPct val="166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3"/>
              <a:buFont typeface="Arial"/>
              <a:buChar char="•"/>
            </a:pPr>
            <a:r>
              <a:rPr b="1" i="0" lang="en-US" sz="3803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Lee Efesios 4:13-14 y Hebreos 5:12-14. Después apunta dos formas en las que puedas crecer en sabiduría y discernimiento.</a:t>
            </a:r>
            <a:endParaRPr/>
          </a:p>
          <a:p>
            <a:pPr indent="-410540" lvl="1" marL="821080" marR="0" rtl="0" algn="l">
              <a:lnSpc>
                <a:spcPct val="166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3"/>
              <a:buFont typeface="Arial"/>
              <a:buChar char="•"/>
            </a:pPr>
            <a:r>
              <a:rPr b="1" i="0" lang="en-US" sz="3803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¿Cuál de las cuatro características de Josué es la que más necesitas en tu vida?</a:t>
            </a:r>
            <a:endParaRPr/>
          </a:p>
          <a:p>
            <a:pPr indent="-410540" lvl="1" marL="821080" marR="0" rtl="0" algn="l">
              <a:lnSpc>
                <a:spcPct val="166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3"/>
              <a:buFont typeface="Arial"/>
              <a:buChar char="•"/>
            </a:pPr>
            <a:r>
              <a:rPr b="1" i="0" lang="en-US" sz="3803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Piensa en algo práctico que vayas hacer para crecer espiritualmente.</a:t>
            </a:r>
            <a:endParaRPr/>
          </a:p>
        </p:txBody>
      </p:sp>
      <p:sp>
        <p:nvSpPr>
          <p:cNvPr id="239" name="Google Shape;239;p11"/>
          <p:cNvSpPr/>
          <p:nvPr/>
        </p:nvSpPr>
        <p:spPr>
          <a:xfrm>
            <a:off x="15249398" y="7796274"/>
            <a:ext cx="2009902" cy="1728515"/>
          </a:xfrm>
          <a:custGeom>
            <a:rect b="b" l="l" r="r" t="t"/>
            <a:pathLst>
              <a:path extrusionOk="0" h="1728515" w="2009902">
                <a:moveTo>
                  <a:pt x="0" y="0"/>
                </a:moveTo>
                <a:lnTo>
                  <a:pt x="2009902" y="0"/>
                </a:lnTo>
                <a:lnTo>
                  <a:pt x="2009902" y="1728516"/>
                </a:lnTo>
                <a:lnTo>
                  <a:pt x="0" y="17285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0" name="Google Shape;240;p11"/>
          <p:cNvSpPr txBox="1"/>
          <p:nvPr/>
        </p:nvSpPr>
        <p:spPr>
          <a:xfrm>
            <a:off x="639830" y="544551"/>
            <a:ext cx="17008340" cy="8635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3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PREGUNTAS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/>
          <p:nvPr/>
        </p:nvSpPr>
        <p:spPr>
          <a:xfrm>
            <a:off x="13489814" y="-3086100"/>
            <a:ext cx="8023860" cy="8229600"/>
          </a:xfrm>
          <a:custGeom>
            <a:rect b="b" l="l" r="r" t="t"/>
            <a:pathLst>
              <a:path extrusionOk="0" h="8229600" w="8023860">
                <a:moveTo>
                  <a:pt x="0" y="0"/>
                </a:moveTo>
                <a:lnTo>
                  <a:pt x="8023860" y="0"/>
                </a:lnTo>
                <a:lnTo>
                  <a:pt x="802386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2"/>
          <p:cNvSpPr/>
          <p:nvPr/>
        </p:nvSpPr>
        <p:spPr>
          <a:xfrm rot="-2250761">
            <a:off x="-2383330" y="-4542385"/>
            <a:ext cx="9898839" cy="9527632"/>
          </a:xfrm>
          <a:custGeom>
            <a:rect b="b" l="l" r="r" t="t"/>
            <a:pathLst>
              <a:path extrusionOk="0" h="9527632" w="9898839">
                <a:moveTo>
                  <a:pt x="0" y="0"/>
                </a:moveTo>
                <a:lnTo>
                  <a:pt x="9898839" y="0"/>
                </a:lnTo>
                <a:lnTo>
                  <a:pt x="9898839" y="9527632"/>
                </a:lnTo>
                <a:lnTo>
                  <a:pt x="0" y="95276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2"/>
          <p:cNvSpPr/>
          <p:nvPr/>
        </p:nvSpPr>
        <p:spPr>
          <a:xfrm rot="-1502386">
            <a:off x="-440479" y="1224723"/>
            <a:ext cx="7396986" cy="7249046"/>
          </a:xfrm>
          <a:custGeom>
            <a:rect b="b" l="l" r="r" t="t"/>
            <a:pathLst>
              <a:path extrusionOk="0" h="7249046" w="7396986">
                <a:moveTo>
                  <a:pt x="0" y="0"/>
                </a:moveTo>
                <a:lnTo>
                  <a:pt x="7396986" y="0"/>
                </a:lnTo>
                <a:lnTo>
                  <a:pt x="7396986" y="7249047"/>
                </a:lnTo>
                <a:lnTo>
                  <a:pt x="0" y="72490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92" name="Google Shape;92;p2"/>
          <p:cNvCxnSpPr/>
          <p:nvPr/>
        </p:nvCxnSpPr>
        <p:spPr>
          <a:xfrm>
            <a:off x="1" y="5143500"/>
            <a:ext cx="456283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3" name="Google Shape;93;p2"/>
          <p:cNvSpPr/>
          <p:nvPr/>
        </p:nvSpPr>
        <p:spPr>
          <a:xfrm>
            <a:off x="12110697" y="4939306"/>
            <a:ext cx="8550234" cy="8229600"/>
          </a:xfrm>
          <a:custGeom>
            <a:rect b="b" l="l" r="r" t="t"/>
            <a:pathLst>
              <a:path extrusionOk="0" h="8229600" w="8550234">
                <a:moveTo>
                  <a:pt x="0" y="0"/>
                </a:moveTo>
                <a:lnTo>
                  <a:pt x="8550233" y="0"/>
                </a:lnTo>
                <a:lnTo>
                  <a:pt x="855023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" name="Google Shape;94;p2"/>
          <p:cNvSpPr/>
          <p:nvPr/>
        </p:nvSpPr>
        <p:spPr>
          <a:xfrm rot="-2250761">
            <a:off x="-1996392" y="7232029"/>
            <a:ext cx="5513525" cy="5306768"/>
          </a:xfrm>
          <a:custGeom>
            <a:rect b="b" l="l" r="r" t="t"/>
            <a:pathLst>
              <a:path extrusionOk="0" h="5306768" w="5513525">
                <a:moveTo>
                  <a:pt x="0" y="0"/>
                </a:moveTo>
                <a:lnTo>
                  <a:pt x="5513525" y="0"/>
                </a:lnTo>
                <a:lnTo>
                  <a:pt x="5513525" y="5306768"/>
                </a:lnTo>
                <a:lnTo>
                  <a:pt x="0" y="53067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95" name="Google Shape;95;p2"/>
          <p:cNvCxnSpPr/>
          <p:nvPr/>
        </p:nvCxnSpPr>
        <p:spPr>
          <a:xfrm>
            <a:off x="13050079" y="5143500"/>
            <a:ext cx="5237921" cy="4762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96" name="Google Shape;96;p2"/>
          <p:cNvPicPr preferRelativeResize="0"/>
          <p:nvPr/>
        </p:nvPicPr>
        <p:blipFill rotWithShape="1">
          <a:blip r:embed="rId6">
            <a:alphaModFix/>
          </a:blip>
          <a:srcRect b="15620" l="3751" r="2916" t="21291"/>
          <a:stretch/>
        </p:blipFill>
        <p:spPr>
          <a:xfrm>
            <a:off x="29737" y="2628899"/>
            <a:ext cx="18304790" cy="7834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7">
            <a:alphaModFix/>
          </a:blip>
          <a:srcRect b="4694" l="0" r="0" t="49672"/>
          <a:stretch/>
        </p:blipFill>
        <p:spPr>
          <a:xfrm>
            <a:off x="4752113" y="-2"/>
            <a:ext cx="7772400" cy="262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/>
          <p:nvPr/>
        </p:nvSpPr>
        <p:spPr>
          <a:xfrm>
            <a:off x="13489814" y="-3086100"/>
            <a:ext cx="8023860" cy="8229600"/>
          </a:xfrm>
          <a:custGeom>
            <a:rect b="b" l="l" r="r" t="t"/>
            <a:pathLst>
              <a:path extrusionOk="0" h="8229600" w="8023860">
                <a:moveTo>
                  <a:pt x="0" y="0"/>
                </a:moveTo>
                <a:lnTo>
                  <a:pt x="8023860" y="0"/>
                </a:lnTo>
                <a:lnTo>
                  <a:pt x="802386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3" name="Google Shape;103;p3"/>
          <p:cNvSpPr/>
          <p:nvPr/>
        </p:nvSpPr>
        <p:spPr>
          <a:xfrm rot="-2250761">
            <a:off x="-2383330" y="-4542385"/>
            <a:ext cx="9898839" cy="9527632"/>
          </a:xfrm>
          <a:custGeom>
            <a:rect b="b" l="l" r="r" t="t"/>
            <a:pathLst>
              <a:path extrusionOk="0" h="9527632" w="9898839">
                <a:moveTo>
                  <a:pt x="0" y="0"/>
                </a:moveTo>
                <a:lnTo>
                  <a:pt x="9898839" y="0"/>
                </a:lnTo>
                <a:lnTo>
                  <a:pt x="9898839" y="9527632"/>
                </a:lnTo>
                <a:lnTo>
                  <a:pt x="0" y="95276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" name="Google Shape;104;p3"/>
          <p:cNvSpPr/>
          <p:nvPr/>
        </p:nvSpPr>
        <p:spPr>
          <a:xfrm rot="-1502386">
            <a:off x="-440479" y="1224723"/>
            <a:ext cx="7396986" cy="7249046"/>
          </a:xfrm>
          <a:custGeom>
            <a:rect b="b" l="l" r="r" t="t"/>
            <a:pathLst>
              <a:path extrusionOk="0" h="7249046" w="7396986">
                <a:moveTo>
                  <a:pt x="0" y="0"/>
                </a:moveTo>
                <a:lnTo>
                  <a:pt x="7396986" y="0"/>
                </a:lnTo>
                <a:lnTo>
                  <a:pt x="7396986" y="7249047"/>
                </a:lnTo>
                <a:lnTo>
                  <a:pt x="0" y="72490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05" name="Google Shape;105;p3"/>
          <p:cNvGrpSpPr/>
          <p:nvPr/>
        </p:nvGrpSpPr>
        <p:grpSpPr>
          <a:xfrm>
            <a:off x="4562830" y="-846796"/>
            <a:ext cx="8487249" cy="11766804"/>
            <a:chOff x="0" y="-38100"/>
            <a:chExt cx="2235325" cy="3099076"/>
          </a:xfrm>
        </p:grpSpPr>
        <p:sp>
          <p:nvSpPr>
            <p:cNvPr id="106" name="Google Shape;106;p3"/>
            <p:cNvSpPr/>
            <p:nvPr/>
          </p:nvSpPr>
          <p:spPr>
            <a:xfrm>
              <a:off x="0" y="0"/>
              <a:ext cx="2235325" cy="3060976"/>
            </a:xfrm>
            <a:custGeom>
              <a:rect b="b" l="l" r="r" t="t"/>
              <a:pathLst>
                <a:path extrusionOk="0" h="3060976" w="2235325">
                  <a:moveTo>
                    <a:pt x="0" y="0"/>
                  </a:moveTo>
                  <a:lnTo>
                    <a:pt x="2235325" y="0"/>
                  </a:lnTo>
                  <a:lnTo>
                    <a:pt x="2235325" y="3060976"/>
                  </a:lnTo>
                  <a:lnTo>
                    <a:pt x="0" y="3060976"/>
                  </a:lnTo>
                  <a:close/>
                </a:path>
              </a:pathLst>
            </a:custGeom>
            <a:solidFill>
              <a:srgbClr val="EAFFE2"/>
            </a:solidFill>
            <a:ln>
              <a:noFill/>
            </a:ln>
          </p:spPr>
        </p:sp>
        <p:sp>
          <p:nvSpPr>
            <p:cNvPr id="107" name="Google Shape;107;p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08" name="Google Shape;108;p3"/>
          <p:cNvCxnSpPr/>
          <p:nvPr/>
        </p:nvCxnSpPr>
        <p:spPr>
          <a:xfrm>
            <a:off x="1" y="5143500"/>
            <a:ext cx="456283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9" name="Google Shape;109;p3"/>
          <p:cNvSpPr/>
          <p:nvPr/>
        </p:nvSpPr>
        <p:spPr>
          <a:xfrm>
            <a:off x="12110697" y="4939306"/>
            <a:ext cx="8550234" cy="8229600"/>
          </a:xfrm>
          <a:custGeom>
            <a:rect b="b" l="l" r="r" t="t"/>
            <a:pathLst>
              <a:path extrusionOk="0" h="8229600" w="8550234">
                <a:moveTo>
                  <a:pt x="0" y="0"/>
                </a:moveTo>
                <a:lnTo>
                  <a:pt x="8550233" y="0"/>
                </a:lnTo>
                <a:lnTo>
                  <a:pt x="855023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0" name="Google Shape;110;p3"/>
          <p:cNvSpPr/>
          <p:nvPr/>
        </p:nvSpPr>
        <p:spPr>
          <a:xfrm rot="-2250761">
            <a:off x="-1996392" y="7232029"/>
            <a:ext cx="5513525" cy="5306768"/>
          </a:xfrm>
          <a:custGeom>
            <a:rect b="b" l="l" r="r" t="t"/>
            <a:pathLst>
              <a:path extrusionOk="0" h="5306768" w="5513525">
                <a:moveTo>
                  <a:pt x="0" y="0"/>
                </a:moveTo>
                <a:lnTo>
                  <a:pt x="5513525" y="0"/>
                </a:lnTo>
                <a:lnTo>
                  <a:pt x="5513525" y="5306768"/>
                </a:lnTo>
                <a:lnTo>
                  <a:pt x="0" y="53067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111" name="Google Shape;111;p3"/>
          <p:cNvCxnSpPr/>
          <p:nvPr/>
        </p:nvCxnSpPr>
        <p:spPr>
          <a:xfrm>
            <a:off x="13050079" y="5143500"/>
            <a:ext cx="5237921" cy="4762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12" name="Google Shape;112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02565" y="-217646"/>
            <a:ext cx="7494235" cy="10618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Google Shape;117;p4"/>
          <p:cNvCxnSpPr/>
          <p:nvPr/>
        </p:nvCxnSpPr>
        <p:spPr>
          <a:xfrm rot="-5400000">
            <a:off x="5029200" y="5138738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18" name="Google Shape;118;p4"/>
          <p:cNvGrpSpPr/>
          <p:nvPr/>
        </p:nvGrpSpPr>
        <p:grpSpPr>
          <a:xfrm>
            <a:off x="0" y="3128276"/>
            <a:ext cx="18288000" cy="3885788"/>
            <a:chOff x="0" y="-38100"/>
            <a:chExt cx="5247307" cy="1023417"/>
          </a:xfrm>
        </p:grpSpPr>
        <p:sp>
          <p:nvSpPr>
            <p:cNvPr id="119" name="Google Shape;119;p4"/>
            <p:cNvSpPr/>
            <p:nvPr/>
          </p:nvSpPr>
          <p:spPr>
            <a:xfrm>
              <a:off x="0" y="0"/>
              <a:ext cx="5247307" cy="985317"/>
            </a:xfrm>
            <a:custGeom>
              <a:rect b="b" l="l" r="r" t="t"/>
              <a:pathLst>
                <a:path extrusionOk="0" h="985317" w="5247307">
                  <a:moveTo>
                    <a:pt x="0" y="0"/>
                  </a:moveTo>
                  <a:lnTo>
                    <a:pt x="5247307" y="0"/>
                  </a:lnTo>
                  <a:lnTo>
                    <a:pt x="5247307" y="985317"/>
                  </a:lnTo>
                  <a:lnTo>
                    <a:pt x="0" y="985317"/>
                  </a:lnTo>
                  <a:close/>
                </a:path>
              </a:pathLst>
            </a:custGeom>
            <a:solidFill>
              <a:srgbClr val="EAFFE2"/>
            </a:solidFill>
            <a:ln>
              <a:noFill/>
            </a:ln>
          </p:spPr>
        </p:sp>
        <p:sp>
          <p:nvSpPr>
            <p:cNvPr id="120" name="Google Shape;120;p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Google Shape;121;p4"/>
          <p:cNvSpPr txBox="1"/>
          <p:nvPr/>
        </p:nvSpPr>
        <p:spPr>
          <a:xfrm>
            <a:off x="1321038" y="3616865"/>
            <a:ext cx="15636398" cy="2891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29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Capítulo 1</a:t>
            </a:r>
            <a:endParaRPr/>
          </a:p>
          <a:p>
            <a:pPr indent="0" lvl="0" marL="0" marR="0" rtl="0" algn="ctr">
              <a:lnSpc>
                <a:spcPct val="14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29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CRECER EN EL SEÑOR</a:t>
            </a:r>
            <a:endParaRPr/>
          </a:p>
        </p:txBody>
      </p:sp>
      <p:sp>
        <p:nvSpPr>
          <p:cNvPr id="122" name="Google Shape;122;p4"/>
          <p:cNvSpPr/>
          <p:nvPr/>
        </p:nvSpPr>
        <p:spPr>
          <a:xfrm>
            <a:off x="12017103" y="4939306"/>
            <a:ext cx="8550234" cy="8229600"/>
          </a:xfrm>
          <a:custGeom>
            <a:rect b="b" l="l" r="r" t="t"/>
            <a:pathLst>
              <a:path extrusionOk="0" h="8229600" w="8550234">
                <a:moveTo>
                  <a:pt x="0" y="0"/>
                </a:moveTo>
                <a:lnTo>
                  <a:pt x="8550234" y="0"/>
                </a:lnTo>
                <a:lnTo>
                  <a:pt x="855023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3" name="Google Shape;123;p4"/>
          <p:cNvSpPr/>
          <p:nvPr/>
        </p:nvSpPr>
        <p:spPr>
          <a:xfrm rot="-2250761">
            <a:off x="-1886488" y="-770399"/>
            <a:ext cx="5513525" cy="5306768"/>
          </a:xfrm>
          <a:custGeom>
            <a:rect b="b" l="l" r="r" t="t"/>
            <a:pathLst>
              <a:path extrusionOk="0" h="5306768" w="5513525">
                <a:moveTo>
                  <a:pt x="0" y="0"/>
                </a:moveTo>
                <a:lnTo>
                  <a:pt x="5513525" y="0"/>
                </a:lnTo>
                <a:lnTo>
                  <a:pt x="5513525" y="5306768"/>
                </a:lnTo>
                <a:lnTo>
                  <a:pt x="0" y="53067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4" name="Google Shape;124;p4"/>
          <p:cNvSpPr/>
          <p:nvPr/>
        </p:nvSpPr>
        <p:spPr>
          <a:xfrm>
            <a:off x="-526366" y="-495264"/>
            <a:ext cx="2131738" cy="2089103"/>
          </a:xfrm>
          <a:custGeom>
            <a:rect b="b" l="l" r="r" t="t"/>
            <a:pathLst>
              <a:path extrusionOk="0" h="2089103" w="2131738">
                <a:moveTo>
                  <a:pt x="0" y="0"/>
                </a:moveTo>
                <a:lnTo>
                  <a:pt x="2131738" y="0"/>
                </a:lnTo>
                <a:lnTo>
                  <a:pt x="2131738" y="2089103"/>
                </a:lnTo>
                <a:lnTo>
                  <a:pt x="0" y="20891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5" name="Google Shape;125;p4"/>
          <p:cNvSpPr/>
          <p:nvPr/>
        </p:nvSpPr>
        <p:spPr>
          <a:xfrm>
            <a:off x="16457442" y="8751313"/>
            <a:ext cx="2131738" cy="2089103"/>
          </a:xfrm>
          <a:custGeom>
            <a:rect b="b" l="l" r="r" t="t"/>
            <a:pathLst>
              <a:path extrusionOk="0" h="2089103" w="2131738">
                <a:moveTo>
                  <a:pt x="0" y="0"/>
                </a:moveTo>
                <a:lnTo>
                  <a:pt x="2131738" y="0"/>
                </a:lnTo>
                <a:lnTo>
                  <a:pt x="2131738" y="2089103"/>
                </a:lnTo>
                <a:lnTo>
                  <a:pt x="0" y="20891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5"/>
          <p:cNvGrpSpPr/>
          <p:nvPr/>
        </p:nvGrpSpPr>
        <p:grpSpPr>
          <a:xfrm>
            <a:off x="0" y="2924081"/>
            <a:ext cx="18288000" cy="3885788"/>
            <a:chOff x="0" y="-38100"/>
            <a:chExt cx="5247307" cy="1023417"/>
          </a:xfrm>
        </p:grpSpPr>
        <p:sp>
          <p:nvSpPr>
            <p:cNvPr id="131" name="Google Shape;131;p5"/>
            <p:cNvSpPr/>
            <p:nvPr/>
          </p:nvSpPr>
          <p:spPr>
            <a:xfrm>
              <a:off x="0" y="0"/>
              <a:ext cx="5247307" cy="985317"/>
            </a:xfrm>
            <a:custGeom>
              <a:rect b="b" l="l" r="r" t="t"/>
              <a:pathLst>
                <a:path extrusionOk="0" h="985317" w="5247307">
                  <a:moveTo>
                    <a:pt x="0" y="0"/>
                  </a:moveTo>
                  <a:lnTo>
                    <a:pt x="5247307" y="0"/>
                  </a:lnTo>
                  <a:lnTo>
                    <a:pt x="5247307" y="985317"/>
                  </a:lnTo>
                  <a:lnTo>
                    <a:pt x="0" y="985317"/>
                  </a:lnTo>
                  <a:close/>
                </a:path>
              </a:pathLst>
            </a:custGeom>
            <a:solidFill>
              <a:srgbClr val="EAFFE2"/>
            </a:solidFill>
            <a:ln>
              <a:noFill/>
            </a:ln>
          </p:spPr>
        </p:sp>
        <p:sp>
          <p:nvSpPr>
            <p:cNvPr id="132" name="Google Shape;132;p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" name="Google Shape;133;p5"/>
          <p:cNvSpPr/>
          <p:nvPr/>
        </p:nvSpPr>
        <p:spPr>
          <a:xfrm>
            <a:off x="12017103" y="4939306"/>
            <a:ext cx="8550234" cy="8229600"/>
          </a:xfrm>
          <a:custGeom>
            <a:rect b="b" l="l" r="r" t="t"/>
            <a:pathLst>
              <a:path extrusionOk="0" h="8229600" w="8550234">
                <a:moveTo>
                  <a:pt x="0" y="0"/>
                </a:moveTo>
                <a:lnTo>
                  <a:pt x="8550234" y="0"/>
                </a:lnTo>
                <a:lnTo>
                  <a:pt x="855023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4" name="Google Shape;134;p5"/>
          <p:cNvSpPr/>
          <p:nvPr/>
        </p:nvSpPr>
        <p:spPr>
          <a:xfrm rot="-2250761">
            <a:off x="-1886488" y="-770399"/>
            <a:ext cx="5513525" cy="5306768"/>
          </a:xfrm>
          <a:custGeom>
            <a:rect b="b" l="l" r="r" t="t"/>
            <a:pathLst>
              <a:path extrusionOk="0" h="5306768" w="5513525">
                <a:moveTo>
                  <a:pt x="0" y="0"/>
                </a:moveTo>
                <a:lnTo>
                  <a:pt x="5513525" y="0"/>
                </a:lnTo>
                <a:lnTo>
                  <a:pt x="5513525" y="5306768"/>
                </a:lnTo>
                <a:lnTo>
                  <a:pt x="0" y="53067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5" name="Google Shape;135;p5"/>
          <p:cNvSpPr/>
          <p:nvPr/>
        </p:nvSpPr>
        <p:spPr>
          <a:xfrm>
            <a:off x="16486750" y="8824582"/>
            <a:ext cx="2131738" cy="2089103"/>
          </a:xfrm>
          <a:custGeom>
            <a:rect b="b" l="l" r="r" t="t"/>
            <a:pathLst>
              <a:path extrusionOk="0" h="2089103" w="2131738">
                <a:moveTo>
                  <a:pt x="0" y="0"/>
                </a:moveTo>
                <a:lnTo>
                  <a:pt x="2131738" y="0"/>
                </a:lnTo>
                <a:lnTo>
                  <a:pt x="2131738" y="2089103"/>
                </a:lnTo>
                <a:lnTo>
                  <a:pt x="0" y="20891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6" name="Google Shape;136;p5"/>
          <p:cNvSpPr/>
          <p:nvPr/>
        </p:nvSpPr>
        <p:spPr>
          <a:xfrm>
            <a:off x="-1261464" y="1461024"/>
            <a:ext cx="2131738" cy="2089103"/>
          </a:xfrm>
          <a:custGeom>
            <a:rect b="b" l="l" r="r" t="t"/>
            <a:pathLst>
              <a:path extrusionOk="0" h="2089103" w="2131738">
                <a:moveTo>
                  <a:pt x="0" y="0"/>
                </a:moveTo>
                <a:lnTo>
                  <a:pt x="2131738" y="0"/>
                </a:lnTo>
                <a:lnTo>
                  <a:pt x="2131738" y="2089103"/>
                </a:lnTo>
                <a:lnTo>
                  <a:pt x="0" y="20891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7" name="Google Shape;137;p5"/>
          <p:cNvSpPr/>
          <p:nvPr/>
        </p:nvSpPr>
        <p:spPr>
          <a:xfrm>
            <a:off x="5648227" y="6277227"/>
            <a:ext cx="6991546" cy="3591907"/>
          </a:xfrm>
          <a:custGeom>
            <a:rect b="b" l="l" r="r" t="t"/>
            <a:pathLst>
              <a:path extrusionOk="0" h="3591907" w="6991546">
                <a:moveTo>
                  <a:pt x="0" y="0"/>
                </a:moveTo>
                <a:lnTo>
                  <a:pt x="6991546" y="0"/>
                </a:lnTo>
                <a:lnTo>
                  <a:pt x="6991546" y="3591907"/>
                </a:lnTo>
                <a:lnTo>
                  <a:pt x="0" y="35919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8" name="Google Shape;138;p5"/>
          <p:cNvSpPr txBox="1"/>
          <p:nvPr/>
        </p:nvSpPr>
        <p:spPr>
          <a:xfrm>
            <a:off x="870274" y="3737665"/>
            <a:ext cx="16530231" cy="2228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 crecimiento espiritual supone bastante más esfuerzo que el físico</a:t>
            </a:r>
            <a:endParaRPr b="1" i="0" sz="6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" name="Google Shape;143;p6"/>
          <p:cNvCxnSpPr/>
          <p:nvPr/>
        </p:nvCxnSpPr>
        <p:spPr>
          <a:xfrm rot="10800000">
            <a:off x="1547812" y="574073"/>
            <a:ext cx="0" cy="9138402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44" name="Google Shape;144;p6"/>
          <p:cNvGrpSpPr/>
          <p:nvPr/>
        </p:nvGrpSpPr>
        <p:grpSpPr>
          <a:xfrm>
            <a:off x="235757" y="-32078"/>
            <a:ext cx="3086100" cy="10319078"/>
            <a:chOff x="0" y="-9525"/>
            <a:chExt cx="812800" cy="3064025"/>
          </a:xfrm>
        </p:grpSpPr>
        <p:sp>
          <p:nvSpPr>
            <p:cNvPr id="145" name="Google Shape;145;p6"/>
            <p:cNvSpPr/>
            <p:nvPr/>
          </p:nvSpPr>
          <p:spPr>
            <a:xfrm>
              <a:off x="0" y="0"/>
              <a:ext cx="812800" cy="3054500"/>
            </a:xfrm>
            <a:custGeom>
              <a:rect b="b" l="l" r="r" t="t"/>
              <a:pathLst>
                <a:path extrusionOk="0" h="30545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3054500"/>
                  </a:lnTo>
                  <a:lnTo>
                    <a:pt x="0" y="3054500"/>
                  </a:lnTo>
                  <a:close/>
                </a:path>
              </a:pathLst>
            </a:custGeom>
            <a:solidFill>
              <a:srgbClr val="95E4C7"/>
            </a:solidFill>
            <a:ln>
              <a:noFill/>
            </a:ln>
          </p:spPr>
        </p:sp>
        <p:sp>
          <p:nvSpPr>
            <p:cNvPr id="146" name="Google Shape;146;p6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9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7" name="Google Shape;147;p6"/>
          <p:cNvPicPr preferRelativeResize="0"/>
          <p:nvPr/>
        </p:nvPicPr>
        <p:blipFill rotWithShape="1">
          <a:blip r:embed="rId3">
            <a:alphaModFix/>
          </a:blip>
          <a:srcRect b="0" l="12153" r="56210" t="0"/>
          <a:stretch/>
        </p:blipFill>
        <p:spPr>
          <a:xfrm>
            <a:off x="509954" y="1428750"/>
            <a:ext cx="3538904" cy="742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6"/>
          <p:cNvSpPr/>
          <p:nvPr/>
        </p:nvSpPr>
        <p:spPr>
          <a:xfrm>
            <a:off x="12241449" y="6172200"/>
            <a:ext cx="8550234" cy="8229600"/>
          </a:xfrm>
          <a:custGeom>
            <a:rect b="b" l="l" r="r" t="t"/>
            <a:pathLst>
              <a:path extrusionOk="0" h="8229600" w="8550234">
                <a:moveTo>
                  <a:pt x="0" y="0"/>
                </a:moveTo>
                <a:lnTo>
                  <a:pt x="8550233" y="0"/>
                </a:lnTo>
                <a:lnTo>
                  <a:pt x="855023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9" name="Google Shape;149;p6"/>
          <p:cNvSpPr/>
          <p:nvPr/>
        </p:nvSpPr>
        <p:spPr>
          <a:xfrm>
            <a:off x="13489814" y="-3086100"/>
            <a:ext cx="8023860" cy="8229600"/>
          </a:xfrm>
          <a:custGeom>
            <a:rect b="b" l="l" r="r" t="t"/>
            <a:pathLst>
              <a:path extrusionOk="0" h="8229600" w="8023860">
                <a:moveTo>
                  <a:pt x="0" y="0"/>
                </a:moveTo>
                <a:lnTo>
                  <a:pt x="8023860" y="0"/>
                </a:lnTo>
                <a:lnTo>
                  <a:pt x="802386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0" name="Google Shape;150;p6"/>
          <p:cNvSpPr txBox="1"/>
          <p:nvPr/>
        </p:nvSpPr>
        <p:spPr>
          <a:xfrm>
            <a:off x="4393169" y="2737363"/>
            <a:ext cx="13272060" cy="7100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Mt. 6:31 No os afanéis, pues, diciendo: 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¿Qué comeremos, o qué beberemos, o qué</a:t>
            </a:r>
            <a:endParaRPr b="1" i="0" sz="39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vestiremos? Mt. 6:32 Porque los gentiles buscan todas estas cosas; pero vuestro Padre celestial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sabe que tenéis necesidad de todas estas cosas. Mt. 6:33   Mas BUSCAD PRIMERAMENTE EL REINO DE DIOS y su justicia, y todas estas cosas os serán añadidas.</a:t>
            </a:r>
            <a:endParaRPr/>
          </a:p>
        </p:txBody>
      </p:sp>
      <p:sp>
        <p:nvSpPr>
          <p:cNvPr id="151" name="Google Shape;151;p6"/>
          <p:cNvSpPr txBox="1"/>
          <p:nvPr/>
        </p:nvSpPr>
        <p:spPr>
          <a:xfrm>
            <a:off x="4893591" y="398772"/>
            <a:ext cx="12322948" cy="1827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 crecimiento espiritual determina </a:t>
            </a:r>
            <a:r>
              <a:rPr b="1" i="0" lang="en-US" sz="6400" u="none" cap="none" strike="noStrike">
                <a:solidFill>
                  <a:srgbClr val="575E38"/>
                </a:solidFill>
                <a:latin typeface="Montserrat"/>
                <a:ea typeface="Montserrat"/>
                <a:cs typeface="Montserrat"/>
                <a:sym typeface="Montserrat"/>
              </a:rPr>
              <a:t>PRIORIDADES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6" name="Google Shape;156;p7"/>
          <p:cNvCxnSpPr/>
          <p:nvPr/>
        </p:nvCxnSpPr>
        <p:spPr>
          <a:xfrm rot="10800000">
            <a:off x="1768203" y="574073"/>
            <a:ext cx="0" cy="9138402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57" name="Google Shape;157;p7"/>
          <p:cNvGrpSpPr/>
          <p:nvPr/>
        </p:nvGrpSpPr>
        <p:grpSpPr>
          <a:xfrm>
            <a:off x="220391" y="-35191"/>
            <a:ext cx="3086100" cy="10322191"/>
            <a:chOff x="0" y="-9525"/>
            <a:chExt cx="812800" cy="2793868"/>
          </a:xfrm>
        </p:grpSpPr>
        <p:sp>
          <p:nvSpPr>
            <p:cNvPr id="158" name="Google Shape;158;p7"/>
            <p:cNvSpPr/>
            <p:nvPr/>
          </p:nvSpPr>
          <p:spPr>
            <a:xfrm>
              <a:off x="0" y="0"/>
              <a:ext cx="812800" cy="2784343"/>
            </a:xfrm>
            <a:custGeom>
              <a:rect b="b" l="l" r="r" t="t"/>
              <a:pathLst>
                <a:path extrusionOk="0" h="2784343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784343"/>
                  </a:lnTo>
                  <a:lnTo>
                    <a:pt x="0" y="2784343"/>
                  </a:lnTo>
                  <a:close/>
                </a:path>
              </a:pathLst>
            </a:custGeom>
            <a:solidFill>
              <a:srgbClr val="C9E265"/>
            </a:solidFill>
            <a:ln>
              <a:noFill/>
            </a:ln>
          </p:spPr>
        </p:sp>
        <p:sp>
          <p:nvSpPr>
            <p:cNvPr id="159" name="Google Shape;159;p7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9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0" name="Google Shape;160;p7"/>
          <p:cNvPicPr preferRelativeResize="0"/>
          <p:nvPr/>
        </p:nvPicPr>
        <p:blipFill rotWithShape="1">
          <a:blip r:embed="rId3">
            <a:alphaModFix/>
          </a:blip>
          <a:srcRect b="0" l="22806" r="22806" t="0"/>
          <a:stretch/>
        </p:blipFill>
        <p:spPr>
          <a:xfrm>
            <a:off x="730344" y="1428750"/>
            <a:ext cx="3538904" cy="742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7"/>
          <p:cNvSpPr/>
          <p:nvPr/>
        </p:nvSpPr>
        <p:spPr>
          <a:xfrm>
            <a:off x="11930443" y="5597675"/>
            <a:ext cx="8550234" cy="8229600"/>
          </a:xfrm>
          <a:custGeom>
            <a:rect b="b" l="l" r="r" t="t"/>
            <a:pathLst>
              <a:path extrusionOk="0" h="8229600" w="8550234">
                <a:moveTo>
                  <a:pt x="0" y="0"/>
                </a:moveTo>
                <a:lnTo>
                  <a:pt x="8550234" y="0"/>
                </a:lnTo>
                <a:lnTo>
                  <a:pt x="855023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2" name="Google Shape;162;p7"/>
          <p:cNvSpPr/>
          <p:nvPr/>
        </p:nvSpPr>
        <p:spPr>
          <a:xfrm>
            <a:off x="13489814" y="-3086100"/>
            <a:ext cx="8023860" cy="8229600"/>
          </a:xfrm>
          <a:custGeom>
            <a:rect b="b" l="l" r="r" t="t"/>
            <a:pathLst>
              <a:path extrusionOk="0" h="8229600" w="8023860">
                <a:moveTo>
                  <a:pt x="0" y="0"/>
                </a:moveTo>
                <a:lnTo>
                  <a:pt x="8023860" y="0"/>
                </a:lnTo>
                <a:lnTo>
                  <a:pt x="802386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3" name="Google Shape;163;p7"/>
          <p:cNvSpPr txBox="1"/>
          <p:nvPr/>
        </p:nvSpPr>
        <p:spPr>
          <a:xfrm>
            <a:off x="4834884" y="2717316"/>
            <a:ext cx="12666861" cy="69951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Sal. 110: 10 Con todo mi corazón te he buscado;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 me dejes desviarme de tus mandamientos.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Sal. 110: 11 En mi corazón he guardado tus dichos, para no pecar contra ti.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1ª Co. 10:13 No os ha sobrevenido ninguna tentación que no sea humana; pero fiel es Dios, que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 os dejará ser tentados más de lo que podéis resistir, sino que dará también juntamente con la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tentación la salida, para que podáis soportar.</a:t>
            </a:r>
            <a:endParaRPr/>
          </a:p>
        </p:txBody>
      </p:sp>
      <p:sp>
        <p:nvSpPr>
          <p:cNvPr id="164" name="Google Shape;164;p7"/>
          <p:cNvSpPr txBox="1"/>
          <p:nvPr/>
        </p:nvSpPr>
        <p:spPr>
          <a:xfrm>
            <a:off x="4537460" y="605784"/>
            <a:ext cx="12322948" cy="17316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 crecimiento espiritual promueve la </a:t>
            </a:r>
            <a:r>
              <a:rPr b="1" i="0" lang="en-US" sz="6400" u="none" cap="none" strike="noStrike">
                <a:solidFill>
                  <a:srgbClr val="575E38"/>
                </a:solidFill>
                <a:latin typeface="Montserrat"/>
                <a:ea typeface="Montserrat"/>
                <a:cs typeface="Montserrat"/>
                <a:sym typeface="Montserrat"/>
              </a:rPr>
              <a:t>PUREZA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8"/>
          <p:cNvGrpSpPr/>
          <p:nvPr/>
        </p:nvGrpSpPr>
        <p:grpSpPr>
          <a:xfrm>
            <a:off x="0" y="2924081"/>
            <a:ext cx="18288000" cy="3885788"/>
            <a:chOff x="0" y="-38100"/>
            <a:chExt cx="5247307" cy="1023417"/>
          </a:xfrm>
        </p:grpSpPr>
        <p:sp>
          <p:nvSpPr>
            <p:cNvPr id="170" name="Google Shape;170;p8"/>
            <p:cNvSpPr/>
            <p:nvPr/>
          </p:nvSpPr>
          <p:spPr>
            <a:xfrm>
              <a:off x="0" y="0"/>
              <a:ext cx="5247307" cy="985317"/>
            </a:xfrm>
            <a:custGeom>
              <a:rect b="b" l="l" r="r" t="t"/>
              <a:pathLst>
                <a:path extrusionOk="0" h="985317" w="5247307">
                  <a:moveTo>
                    <a:pt x="0" y="0"/>
                  </a:moveTo>
                  <a:lnTo>
                    <a:pt x="5247307" y="0"/>
                  </a:lnTo>
                  <a:lnTo>
                    <a:pt x="5247307" y="985317"/>
                  </a:lnTo>
                  <a:lnTo>
                    <a:pt x="0" y="985317"/>
                  </a:lnTo>
                  <a:close/>
                </a:path>
              </a:pathLst>
            </a:custGeom>
            <a:solidFill>
              <a:srgbClr val="EAFFE2"/>
            </a:solidFill>
            <a:ln>
              <a:noFill/>
            </a:ln>
          </p:spPr>
        </p:sp>
        <p:sp>
          <p:nvSpPr>
            <p:cNvPr id="171" name="Google Shape;171;p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" name="Google Shape;172;p8"/>
          <p:cNvSpPr/>
          <p:nvPr/>
        </p:nvSpPr>
        <p:spPr>
          <a:xfrm>
            <a:off x="12017103" y="4939306"/>
            <a:ext cx="8550234" cy="8229600"/>
          </a:xfrm>
          <a:custGeom>
            <a:rect b="b" l="l" r="r" t="t"/>
            <a:pathLst>
              <a:path extrusionOk="0" h="8229600" w="8550234">
                <a:moveTo>
                  <a:pt x="0" y="0"/>
                </a:moveTo>
                <a:lnTo>
                  <a:pt x="8550234" y="0"/>
                </a:lnTo>
                <a:lnTo>
                  <a:pt x="855023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3" name="Google Shape;173;p8"/>
          <p:cNvSpPr/>
          <p:nvPr/>
        </p:nvSpPr>
        <p:spPr>
          <a:xfrm rot="-2250761">
            <a:off x="-1886488" y="-770399"/>
            <a:ext cx="5513525" cy="5306768"/>
          </a:xfrm>
          <a:custGeom>
            <a:rect b="b" l="l" r="r" t="t"/>
            <a:pathLst>
              <a:path extrusionOk="0" h="5306768" w="5513525">
                <a:moveTo>
                  <a:pt x="0" y="0"/>
                </a:moveTo>
                <a:lnTo>
                  <a:pt x="5513525" y="0"/>
                </a:lnTo>
                <a:lnTo>
                  <a:pt x="5513525" y="5306768"/>
                </a:lnTo>
                <a:lnTo>
                  <a:pt x="0" y="53067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4" name="Google Shape;174;p8"/>
          <p:cNvSpPr/>
          <p:nvPr/>
        </p:nvSpPr>
        <p:spPr>
          <a:xfrm>
            <a:off x="16486750" y="8824582"/>
            <a:ext cx="2131738" cy="2089103"/>
          </a:xfrm>
          <a:custGeom>
            <a:rect b="b" l="l" r="r" t="t"/>
            <a:pathLst>
              <a:path extrusionOk="0" h="2089103" w="2131738">
                <a:moveTo>
                  <a:pt x="0" y="0"/>
                </a:moveTo>
                <a:lnTo>
                  <a:pt x="2131738" y="0"/>
                </a:lnTo>
                <a:lnTo>
                  <a:pt x="2131738" y="2089103"/>
                </a:lnTo>
                <a:lnTo>
                  <a:pt x="0" y="20891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5" name="Google Shape;175;p8"/>
          <p:cNvSpPr/>
          <p:nvPr/>
        </p:nvSpPr>
        <p:spPr>
          <a:xfrm>
            <a:off x="-1261464" y="1461024"/>
            <a:ext cx="2131738" cy="2089103"/>
          </a:xfrm>
          <a:custGeom>
            <a:rect b="b" l="l" r="r" t="t"/>
            <a:pathLst>
              <a:path extrusionOk="0" h="2089103" w="2131738">
                <a:moveTo>
                  <a:pt x="0" y="0"/>
                </a:moveTo>
                <a:lnTo>
                  <a:pt x="2131738" y="0"/>
                </a:lnTo>
                <a:lnTo>
                  <a:pt x="2131738" y="2089103"/>
                </a:lnTo>
                <a:lnTo>
                  <a:pt x="0" y="20891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6" name="Google Shape;176;p8"/>
          <p:cNvSpPr/>
          <p:nvPr/>
        </p:nvSpPr>
        <p:spPr>
          <a:xfrm>
            <a:off x="7734113" y="7056030"/>
            <a:ext cx="2802554" cy="2813103"/>
          </a:xfrm>
          <a:custGeom>
            <a:rect b="b" l="l" r="r" t="t"/>
            <a:pathLst>
              <a:path extrusionOk="0" h="2813103" w="2802554">
                <a:moveTo>
                  <a:pt x="0" y="0"/>
                </a:moveTo>
                <a:lnTo>
                  <a:pt x="2802554" y="0"/>
                </a:lnTo>
                <a:lnTo>
                  <a:pt x="2802554" y="2813104"/>
                </a:lnTo>
                <a:lnTo>
                  <a:pt x="0" y="28131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7" name="Google Shape;177;p8"/>
          <p:cNvSpPr txBox="1"/>
          <p:nvPr/>
        </p:nvSpPr>
        <p:spPr>
          <a:xfrm>
            <a:off x="870274" y="3737665"/>
            <a:ext cx="16530231" cy="2228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 crecimiento espiritual produce DISCERNIMIENTO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9"/>
          <p:cNvGrpSpPr/>
          <p:nvPr/>
        </p:nvGrpSpPr>
        <p:grpSpPr>
          <a:xfrm>
            <a:off x="0" y="-136773"/>
            <a:ext cx="1660976" cy="10423773"/>
            <a:chOff x="0" y="-38100"/>
            <a:chExt cx="1131205" cy="2903681"/>
          </a:xfrm>
        </p:grpSpPr>
        <p:sp>
          <p:nvSpPr>
            <p:cNvPr id="183" name="Google Shape;183;p9"/>
            <p:cNvSpPr/>
            <p:nvPr/>
          </p:nvSpPr>
          <p:spPr>
            <a:xfrm>
              <a:off x="0" y="0"/>
              <a:ext cx="1131205" cy="2865581"/>
            </a:xfrm>
            <a:custGeom>
              <a:rect b="b" l="l" r="r" t="t"/>
              <a:pathLst>
                <a:path extrusionOk="0" h="2865581" w="1131205">
                  <a:moveTo>
                    <a:pt x="0" y="0"/>
                  </a:moveTo>
                  <a:lnTo>
                    <a:pt x="1131205" y="0"/>
                  </a:lnTo>
                  <a:lnTo>
                    <a:pt x="1131205" y="2865581"/>
                  </a:lnTo>
                  <a:lnTo>
                    <a:pt x="0" y="2865581"/>
                  </a:lnTo>
                  <a:close/>
                </a:path>
              </a:pathLst>
            </a:custGeom>
            <a:solidFill>
              <a:srgbClr val="C9E265">
                <a:alpha val="54901"/>
              </a:srgbClr>
            </a:solidFill>
            <a:ln>
              <a:noFill/>
            </a:ln>
          </p:spPr>
        </p:sp>
        <p:sp>
          <p:nvSpPr>
            <p:cNvPr id="184" name="Google Shape;184;p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85" name="Google Shape;185;p9"/>
          <p:cNvCxnSpPr/>
          <p:nvPr/>
        </p:nvCxnSpPr>
        <p:spPr>
          <a:xfrm rot="10800000">
            <a:off x="1651451" y="1028700"/>
            <a:ext cx="0" cy="8598396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6" name="Google Shape;186;p9"/>
          <p:cNvSpPr/>
          <p:nvPr/>
        </p:nvSpPr>
        <p:spPr>
          <a:xfrm>
            <a:off x="1053145" y="1405422"/>
            <a:ext cx="1177561" cy="1115472"/>
          </a:xfrm>
          <a:custGeom>
            <a:rect b="b" l="l" r="r" t="t"/>
            <a:pathLst>
              <a:path extrusionOk="0" h="1115472" w="1177561">
                <a:moveTo>
                  <a:pt x="0" y="0"/>
                </a:moveTo>
                <a:lnTo>
                  <a:pt x="1177562" y="0"/>
                </a:lnTo>
                <a:lnTo>
                  <a:pt x="1177562" y="1115471"/>
                </a:lnTo>
                <a:lnTo>
                  <a:pt x="0" y="11154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7" name="Google Shape;187;p9"/>
          <p:cNvSpPr txBox="1"/>
          <p:nvPr/>
        </p:nvSpPr>
        <p:spPr>
          <a:xfrm>
            <a:off x="2567172" y="1405422"/>
            <a:ext cx="13043876" cy="7011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9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61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Josué fue un hombre de gran </a:t>
            </a:r>
            <a:r>
              <a:rPr b="1" i="0" lang="en-US" sz="461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HUMILDAD</a:t>
            </a:r>
            <a:endParaRPr/>
          </a:p>
        </p:txBody>
      </p:sp>
      <p:sp>
        <p:nvSpPr>
          <p:cNvPr id="188" name="Google Shape;188;p9"/>
          <p:cNvSpPr txBox="1"/>
          <p:nvPr/>
        </p:nvSpPr>
        <p:spPr>
          <a:xfrm>
            <a:off x="2567172" y="3775446"/>
            <a:ext cx="14117785" cy="7011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9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61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Josué fue un hombre de gran </a:t>
            </a:r>
            <a:r>
              <a:rPr b="1" i="0" lang="en-US" sz="461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CORAJE</a:t>
            </a:r>
            <a:endParaRPr/>
          </a:p>
        </p:txBody>
      </p:sp>
      <p:sp>
        <p:nvSpPr>
          <p:cNvPr id="189" name="Google Shape;189;p9"/>
          <p:cNvSpPr txBox="1"/>
          <p:nvPr/>
        </p:nvSpPr>
        <p:spPr>
          <a:xfrm>
            <a:off x="2567172" y="8471433"/>
            <a:ext cx="14331577" cy="7011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9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61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Josué fue un hombre de gran </a:t>
            </a:r>
            <a:r>
              <a:rPr b="1" i="0" lang="en-US" sz="461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INTEGRIDAD</a:t>
            </a:r>
            <a:endParaRPr/>
          </a:p>
        </p:txBody>
      </p:sp>
      <p:sp>
        <p:nvSpPr>
          <p:cNvPr id="190" name="Google Shape;190;p9"/>
          <p:cNvSpPr/>
          <p:nvPr/>
        </p:nvSpPr>
        <p:spPr>
          <a:xfrm>
            <a:off x="943738" y="3642838"/>
            <a:ext cx="1177561" cy="1115472"/>
          </a:xfrm>
          <a:custGeom>
            <a:rect b="b" l="l" r="r" t="t"/>
            <a:pathLst>
              <a:path extrusionOk="0" h="1115472" w="1177561">
                <a:moveTo>
                  <a:pt x="0" y="0"/>
                </a:moveTo>
                <a:lnTo>
                  <a:pt x="1177562" y="0"/>
                </a:lnTo>
                <a:lnTo>
                  <a:pt x="1177562" y="1115472"/>
                </a:lnTo>
                <a:lnTo>
                  <a:pt x="0" y="11154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1" name="Google Shape;191;p9"/>
          <p:cNvSpPr/>
          <p:nvPr/>
        </p:nvSpPr>
        <p:spPr>
          <a:xfrm>
            <a:off x="955782" y="5878544"/>
            <a:ext cx="1177561" cy="1115472"/>
          </a:xfrm>
          <a:custGeom>
            <a:rect b="b" l="l" r="r" t="t"/>
            <a:pathLst>
              <a:path extrusionOk="0" h="1115472" w="1177561">
                <a:moveTo>
                  <a:pt x="0" y="0"/>
                </a:moveTo>
                <a:lnTo>
                  <a:pt x="1177562" y="0"/>
                </a:lnTo>
                <a:lnTo>
                  <a:pt x="1177562" y="1115472"/>
                </a:lnTo>
                <a:lnTo>
                  <a:pt x="0" y="11154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2" name="Google Shape;192;p9"/>
          <p:cNvSpPr/>
          <p:nvPr/>
        </p:nvSpPr>
        <p:spPr>
          <a:xfrm>
            <a:off x="1053145" y="8117672"/>
            <a:ext cx="1177561" cy="1115472"/>
          </a:xfrm>
          <a:custGeom>
            <a:rect b="b" l="l" r="r" t="t"/>
            <a:pathLst>
              <a:path extrusionOk="0" h="1115472" w="1177561">
                <a:moveTo>
                  <a:pt x="0" y="0"/>
                </a:moveTo>
                <a:lnTo>
                  <a:pt x="1177562" y="0"/>
                </a:lnTo>
                <a:lnTo>
                  <a:pt x="1177562" y="1115472"/>
                </a:lnTo>
                <a:lnTo>
                  <a:pt x="0" y="11154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3" name="Google Shape;193;p9"/>
          <p:cNvSpPr/>
          <p:nvPr/>
        </p:nvSpPr>
        <p:spPr>
          <a:xfrm rot="-2250761">
            <a:off x="15099178" y="-1293292"/>
            <a:ext cx="5513525" cy="5306768"/>
          </a:xfrm>
          <a:custGeom>
            <a:rect b="b" l="l" r="r" t="t"/>
            <a:pathLst>
              <a:path extrusionOk="0" h="5306768" w="5513525">
                <a:moveTo>
                  <a:pt x="0" y="0"/>
                </a:moveTo>
                <a:lnTo>
                  <a:pt x="5513525" y="0"/>
                </a:lnTo>
                <a:lnTo>
                  <a:pt x="5513525" y="5306768"/>
                </a:lnTo>
                <a:lnTo>
                  <a:pt x="0" y="53067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4" name="Google Shape;194;p9"/>
          <p:cNvSpPr/>
          <p:nvPr/>
        </p:nvSpPr>
        <p:spPr>
          <a:xfrm>
            <a:off x="16684958" y="4045951"/>
            <a:ext cx="7939856" cy="8143442"/>
          </a:xfrm>
          <a:custGeom>
            <a:rect b="b" l="l" r="r" t="t"/>
            <a:pathLst>
              <a:path extrusionOk="0" h="8143442" w="7939856">
                <a:moveTo>
                  <a:pt x="0" y="0"/>
                </a:moveTo>
                <a:lnTo>
                  <a:pt x="7939855" y="0"/>
                </a:lnTo>
                <a:lnTo>
                  <a:pt x="7939855" y="8143442"/>
                </a:lnTo>
                <a:lnTo>
                  <a:pt x="0" y="81434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5" name="Google Shape;195;p9"/>
          <p:cNvSpPr txBox="1"/>
          <p:nvPr/>
        </p:nvSpPr>
        <p:spPr>
          <a:xfrm>
            <a:off x="2567172" y="6123439"/>
            <a:ext cx="11189109" cy="7011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9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61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Josué fue un hombre de gran </a:t>
            </a:r>
            <a:r>
              <a:rPr b="1" i="0" lang="en-US" sz="461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