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510" r:id="rId4"/>
    <p:sldId id="257" r:id="rId5"/>
    <p:sldId id="512" r:id="rId6"/>
    <p:sldId id="511" r:id="rId7"/>
    <p:sldId id="513" r:id="rId8"/>
    <p:sldId id="258" r:id="rId9"/>
    <p:sldId id="259" r:id="rId10"/>
    <p:sldId id="260" r:id="rId11"/>
    <p:sldId id="261" r:id="rId12"/>
    <p:sldId id="514" r:id="rId13"/>
    <p:sldId id="263" r:id="rId14"/>
    <p:sldId id="515" r:id="rId15"/>
    <p:sldId id="262" r:id="rId16"/>
    <p:sldId id="516" r:id="rId17"/>
    <p:sldId id="578" r:id="rId18"/>
    <p:sldId id="264" r:id="rId19"/>
    <p:sldId id="265" r:id="rId20"/>
    <p:sldId id="266" r:id="rId21"/>
    <p:sldId id="307" r:id="rId22"/>
    <p:sldId id="268" r:id="rId23"/>
    <p:sldId id="267" r:id="rId24"/>
    <p:sldId id="269" r:id="rId25"/>
    <p:sldId id="270" r:id="rId26"/>
  </p:sldIdLst>
  <p:sldSz cx="18288000" cy="10287000"/>
  <p:notesSz cx="6858000" cy="9144000"/>
  <p:embeddedFontLst>
    <p:embeddedFont>
      <p:font typeface="Avenir Book" panose="02000503020000020003" pitchFamily="2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tham Bold" panose="020F0502020204030204" pitchFamily="34" charset="0"/>
      <p:regular r:id="rId33"/>
      <p:bold r:id="rId34"/>
      <p:italic r:id="rId35"/>
      <p:boldItalic r:id="rId36"/>
    </p:embeddedFont>
    <p:embeddedFont>
      <p:font typeface="League Spartan" pitchFamily="2" charset="77"/>
      <p:regular r:id="rId37"/>
      <p:bold r:id="rId38"/>
    </p:embeddedFont>
    <p:embeddedFont>
      <p:font typeface="Montserrat Bold" pitchFamily="2" charset="77"/>
      <p:regular r:id="rId39"/>
      <p:bold r:id="rId40"/>
    </p:embeddedFont>
    <p:embeddedFont>
      <p:font typeface="Montserrat Classic" pitchFamily="2" charset="77"/>
      <p:regular r:id="rId41"/>
      <p:bold r:id="rId42"/>
    </p:embeddedFont>
    <p:embeddedFont>
      <p:font typeface="Montserrat Classic Bold" pitchFamily="2" charset="77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726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5" t="14054" r="51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69" b="2225"/>
          <a:stretch>
            <a:fillRect/>
          </a:stretch>
        </p:blipFill>
        <p:spPr>
          <a:xfrm>
            <a:off x="0" y="0"/>
            <a:ext cx="1027747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43800" y="3238500"/>
            <a:ext cx="11042836" cy="688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deseo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de David </a:t>
            </a:r>
          </a:p>
          <a:p>
            <a:pPr algn="ctr">
              <a:lnSpc>
                <a:spcPct val="150000"/>
              </a:lnSpc>
            </a:pP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en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su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vida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fue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OBEDECER a Dios. </a:t>
            </a:r>
          </a:p>
          <a:p>
            <a:pPr algn="ctr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74031" y="1104900"/>
            <a:ext cx="3182374" cy="17569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112" r="26748"/>
          <a:stretch>
            <a:fillRect/>
          </a:stretch>
        </p:blipFill>
        <p:spPr>
          <a:xfrm>
            <a:off x="0" y="247264"/>
            <a:ext cx="7508717" cy="97924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45164" y="3371034"/>
            <a:ext cx="11042836" cy="599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DAVID </a:t>
            </a:r>
          </a:p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FUE OCIOSO </a:t>
            </a:r>
          </a:p>
          <a:p>
            <a:pPr algn="ctr">
              <a:lnSpc>
                <a:spcPct val="150000"/>
              </a:lnSpc>
            </a:pPr>
            <a:endParaRPr lang="en-US" sz="9001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508717" y="917080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96839" y="1028700"/>
            <a:ext cx="3182374" cy="17569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112" r="26748"/>
          <a:stretch>
            <a:fillRect/>
          </a:stretch>
        </p:blipFill>
        <p:spPr>
          <a:xfrm>
            <a:off x="0" y="247264"/>
            <a:ext cx="7508717" cy="97924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4B709C-0781-040E-DEF9-B84B1F393AC2}"/>
              </a:ext>
            </a:extLst>
          </p:cNvPr>
          <p:cNvSpPr txBox="1"/>
          <p:nvPr/>
        </p:nvSpPr>
        <p:spPr>
          <a:xfrm>
            <a:off x="7508717" y="1267245"/>
            <a:ext cx="10594807" cy="7752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Sam. 11:1</a:t>
            </a:r>
            <a:r>
              <a:rPr lang="es-ES" sz="48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Aconteció al año siguiente, </a:t>
            </a:r>
            <a:r>
              <a:rPr lang="es-ES" sz="4800" b="1" i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 el tiempo en que salen los reyes a la guerra</a:t>
            </a:r>
            <a:r>
              <a:rPr lang="es-ES" sz="48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, que David envió a Joab, junto con sus siervos y con todo Israel, y ellos derrotaron a los amonitas, y sitiaron a </a:t>
            </a:r>
            <a:r>
              <a:rPr lang="es-ES" sz="48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Rabá</a:t>
            </a:r>
            <a:r>
              <a:rPr lang="es-ES" sz="48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. Pero </a:t>
            </a:r>
            <a:r>
              <a:rPr lang="es-ES" sz="4800" b="1" i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David se quedó en Jerusalén.</a:t>
            </a:r>
            <a:endParaRPr lang="es-ES" sz="4800" dirty="0"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6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00146" y="1575426"/>
            <a:ext cx="3182374" cy="17569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22306" y="4038919"/>
            <a:ext cx="11042836" cy="547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Una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mente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desocupada</a:t>
            </a:r>
            <a:endParaRPr lang="en-US" sz="6101" dirty="0">
              <a:solidFill>
                <a:srgbClr val="000000"/>
              </a:solidFill>
              <a:latin typeface="Montserrat Bold"/>
            </a:endParaRPr>
          </a:p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es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taller del diablo.</a:t>
            </a:r>
          </a:p>
          <a:p>
            <a:pPr algn="ctr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3554" r="25360" b="1450"/>
          <a:stretch>
            <a:fillRect/>
          </a:stretch>
        </p:blipFill>
        <p:spPr>
          <a:xfrm>
            <a:off x="0" y="28098"/>
            <a:ext cx="7569931" cy="1025890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22306" y="1226807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112" r="26748"/>
          <a:stretch>
            <a:fillRect/>
          </a:stretch>
        </p:blipFill>
        <p:spPr>
          <a:xfrm>
            <a:off x="0" y="247264"/>
            <a:ext cx="7508717" cy="97924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3CA7038-CDD7-1957-E89A-3F74F30E8CB4}"/>
              </a:ext>
            </a:extLst>
          </p:cNvPr>
          <p:cNvSpPr txBox="1"/>
          <p:nvPr/>
        </p:nvSpPr>
        <p:spPr>
          <a:xfrm>
            <a:off x="7696200" y="231120"/>
            <a:ext cx="10439400" cy="99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sz="4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Sam. 11:2 </a:t>
            </a:r>
            <a:r>
              <a:rPr lang="es-ES" sz="4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Una tarde, después de levantarse de la siesta y mientras paseaba por la terraza del palacio, David vio desde </a:t>
            </a:r>
            <a:r>
              <a:rPr lang="es-ES" sz="40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alli</a:t>
            </a:r>
            <a:r>
              <a:rPr lang="es-ES" sz="4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a una mujer muy hermosa que se estaba bañando. </a:t>
            </a:r>
            <a:r>
              <a:rPr lang="es-ES" sz="4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Sam. 11:3</a:t>
            </a:r>
            <a:r>
              <a:rPr lang="es-ES" sz="4000" b="1" baseline="30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 </a:t>
            </a:r>
            <a:r>
              <a:rPr lang="es-ES" sz="4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Envió David a preguntar por aquella mujer, y le dijeron: Aquella es Betsabé, hija de Eliam, mujer de Urías, el heteo. </a:t>
            </a:r>
            <a:r>
              <a:rPr lang="es-ES" sz="4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Sam. 11:4</a:t>
            </a:r>
            <a:r>
              <a:rPr lang="es-ES" sz="4000" b="1" baseline="30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 </a:t>
            </a:r>
            <a:r>
              <a:rPr lang="es-ES" sz="4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Envió David mensajeros que la trajeran, y la tomó; cuando llegó, él durmió con ella. Luego ella se purificó de su inmundicia, y regresó a su casa. </a:t>
            </a:r>
            <a:r>
              <a:rPr lang="es-ES" sz="4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Sam. 11:5</a:t>
            </a:r>
            <a:r>
              <a:rPr lang="es-ES" sz="4000" b="1" baseline="30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 </a:t>
            </a:r>
            <a:r>
              <a:rPr lang="es-ES" sz="40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La mujer concibió y mando a decir a David: Estoy encinta embarazada. </a:t>
            </a:r>
            <a:endParaRPr lang="es-ES" sz="4400" dirty="0"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6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112" r="26748"/>
          <a:stretch>
            <a:fillRect/>
          </a:stretch>
        </p:blipFill>
        <p:spPr>
          <a:xfrm>
            <a:off x="0" y="247264"/>
            <a:ext cx="7508717" cy="97924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45164" y="2637208"/>
            <a:ext cx="11042836" cy="807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DAVID </a:t>
            </a:r>
          </a:p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DESHONRÓ</a:t>
            </a:r>
          </a:p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A DIOS </a:t>
            </a:r>
          </a:p>
          <a:p>
            <a:pPr algn="ctr">
              <a:lnSpc>
                <a:spcPct val="150000"/>
              </a:lnSpc>
            </a:pPr>
            <a:endParaRPr lang="en-US" sz="9001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508717" y="917080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0625" y="917080"/>
            <a:ext cx="3182374" cy="17569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112" r="26748"/>
          <a:stretch>
            <a:fillRect/>
          </a:stretch>
        </p:blipFill>
        <p:spPr>
          <a:xfrm>
            <a:off x="0" y="247264"/>
            <a:ext cx="7508717" cy="97924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45164" y="2637208"/>
            <a:ext cx="11042836" cy="807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DAVID </a:t>
            </a:r>
          </a:p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DESHONRÓ</a:t>
            </a:r>
          </a:p>
          <a:p>
            <a:pPr algn="ctr">
              <a:lnSpc>
                <a:spcPct val="150000"/>
              </a:lnSpc>
            </a:pPr>
            <a:r>
              <a:rPr lang="en-US" sz="9001" dirty="0">
                <a:solidFill>
                  <a:srgbClr val="000000"/>
                </a:solidFill>
                <a:latin typeface="Montserrat Bold"/>
              </a:rPr>
              <a:t>A DIOS </a:t>
            </a:r>
          </a:p>
          <a:p>
            <a:pPr algn="ctr">
              <a:lnSpc>
                <a:spcPct val="150000"/>
              </a:lnSpc>
            </a:pPr>
            <a:endParaRPr lang="en-US" sz="9001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508717" y="917080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0625" y="917080"/>
            <a:ext cx="3182374" cy="17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D65BED-C527-D044-BF14-2FA7F0CBA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64200" cy="10286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5D5D205-DDA4-8EBC-F670-0E09CEDC71E4}"/>
              </a:ext>
            </a:extLst>
          </p:cNvPr>
          <p:cNvSpPr txBox="1"/>
          <p:nvPr/>
        </p:nvSpPr>
        <p:spPr>
          <a:xfrm>
            <a:off x="9753600" y="4381500"/>
            <a:ext cx="11887180" cy="6185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EJERCICIO</a:t>
            </a:r>
            <a:endParaRPr lang="es-ES" sz="16000" b="1" dirty="0">
              <a:ln w="22225">
                <a:solidFill>
                  <a:schemeClr val="tx1"/>
                </a:solidFill>
                <a:miter lim="800000"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52A429-A372-F728-F8EC-05927F0AE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"/>
            <a:ext cx="2743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148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3" r="5773" b="102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54280"/>
            <a:chOff x="0" y="0"/>
            <a:chExt cx="4816593" cy="2700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0716"/>
            </a:xfrm>
            <a:custGeom>
              <a:avLst/>
              <a:gdLst/>
              <a:ahLst/>
              <a:cxnLst/>
              <a:rect l="l" t="t" r="r" b="b"/>
              <a:pathLst>
                <a:path w="4816592" h="2700716">
                  <a:moveTo>
                    <a:pt x="0" y="0"/>
                  </a:moveTo>
                  <a:lnTo>
                    <a:pt x="4816592" y="0"/>
                  </a:lnTo>
                  <a:lnTo>
                    <a:pt x="4816592" y="2700716"/>
                  </a:lnTo>
                  <a:lnTo>
                    <a:pt x="0" y="270071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0600" y="1837288"/>
            <a:ext cx="16687800" cy="897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1" dirty="0">
                <a:solidFill>
                  <a:srgbClr val="F9FAFD"/>
                </a:solidFill>
                <a:latin typeface="Montserrat Bold"/>
              </a:rPr>
              <a:t>Como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cristianos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representamos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601" dirty="0">
                <a:solidFill>
                  <a:srgbClr val="F9FAFD"/>
                </a:solidFill>
                <a:latin typeface="Montserrat Bold"/>
              </a:rPr>
              <a:t>a Cristo Jesús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dondequiera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601" dirty="0">
                <a:solidFill>
                  <a:srgbClr val="F9FAFD"/>
                </a:solidFill>
                <a:latin typeface="Montserrat Bold"/>
              </a:rPr>
              <a:t>que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estemos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incluyendo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nuestro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lugar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 de </a:t>
            </a:r>
            <a:r>
              <a:rPr lang="en-US" sz="6601" dirty="0" err="1">
                <a:solidFill>
                  <a:srgbClr val="F9FAFD"/>
                </a:solidFill>
                <a:latin typeface="Montserrat Bold"/>
              </a:rPr>
              <a:t>trabajo</a:t>
            </a:r>
            <a:r>
              <a:rPr lang="en-US" sz="6601" dirty="0">
                <a:solidFill>
                  <a:srgbClr val="F9FAFD"/>
                </a:solidFill>
                <a:latin typeface="Montserrat Bold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6601" dirty="0">
              <a:solidFill>
                <a:srgbClr val="F9FAFD"/>
              </a:solidFill>
              <a:latin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2CA6A-B58F-8810-3B27-D2159A9B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691" y="454070"/>
            <a:ext cx="2762638" cy="15252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95400" y="2324100"/>
            <a:ext cx="18883932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64733" lvl="1" algn="ctr">
              <a:lnSpc>
                <a:spcPts val="21589"/>
              </a:lnSpc>
            </a:pPr>
            <a:r>
              <a:rPr lang="en-US" sz="15421" dirty="0">
                <a:solidFill>
                  <a:srgbClr val="000000"/>
                </a:solidFill>
                <a:latin typeface="League Spartan"/>
              </a:rPr>
              <a:t>1. SER DILIGENTE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72507F-6552-05D7-144A-2BBB67E32C48}"/>
              </a:ext>
            </a:extLst>
          </p:cNvPr>
          <p:cNvSpPr txBox="1"/>
          <p:nvPr/>
        </p:nvSpPr>
        <p:spPr>
          <a:xfrm>
            <a:off x="457200" y="6302638"/>
            <a:ext cx="16889064" cy="3320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2ª Tim. 2:15</a:t>
            </a:r>
            <a:r>
              <a:rPr lang="es-ES" sz="48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Procura con </a:t>
            </a:r>
            <a:r>
              <a:rPr lang="es-ES" sz="4800" b="1" i="1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diligencia</a:t>
            </a:r>
            <a:r>
              <a:rPr lang="es-ES" sz="48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presentarte a Dios aprobado, como obrero que no tiene de qué avergonzarse, que expone bien la palabra de verdad.</a:t>
            </a:r>
            <a:endParaRPr lang="es-ES" sz="4800" dirty="0"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124200" y="-1028700"/>
            <a:ext cx="11042836" cy="1333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C00000"/>
                </a:solidFill>
                <a:latin typeface="Montserrat Bold"/>
              </a:rPr>
              <a:t>P</a:t>
            </a:r>
            <a:r>
              <a:rPr lang="en-US" sz="9600" dirty="0">
                <a:solidFill>
                  <a:srgbClr val="000000"/>
                </a:solidFill>
                <a:latin typeface="Montserrat Bold"/>
              </a:rPr>
              <a:t>ASTOREAR</a:t>
            </a:r>
          </a:p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C00000"/>
                </a:solidFill>
                <a:latin typeface="Montserrat Bold"/>
              </a:rPr>
              <a:t>P</a:t>
            </a:r>
            <a:r>
              <a:rPr lang="en-US" sz="9600" dirty="0">
                <a:solidFill>
                  <a:srgbClr val="000000"/>
                </a:solidFill>
                <a:latin typeface="Montserrat Bold"/>
              </a:rPr>
              <a:t>ROTEGER </a:t>
            </a:r>
          </a:p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C00000"/>
                </a:solidFill>
                <a:latin typeface="Montserrat Bold"/>
              </a:rPr>
              <a:t>P</a:t>
            </a:r>
            <a:r>
              <a:rPr lang="en-US" sz="9600" dirty="0">
                <a:solidFill>
                  <a:srgbClr val="000000"/>
                </a:solidFill>
                <a:latin typeface="Montserrat Bold"/>
              </a:rPr>
              <a:t>ROVEER </a:t>
            </a:r>
          </a:p>
          <a:p>
            <a:pPr algn="ctr">
              <a:lnSpc>
                <a:spcPct val="150000"/>
              </a:lnSpc>
            </a:pPr>
            <a:endParaRPr lang="en-US" sz="9600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408598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42547" y="4052417"/>
            <a:ext cx="18288000" cy="264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89"/>
              </a:lnSpc>
            </a:pPr>
            <a:r>
              <a:rPr lang="en-US" sz="15421">
                <a:solidFill>
                  <a:srgbClr val="000000"/>
                </a:solidFill>
                <a:latin typeface="League Spartan"/>
              </a:rPr>
              <a:t>2. SERVIR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23CC29D-76C1-468B-9523-FAA62EFE137C}"/>
              </a:ext>
            </a:extLst>
          </p:cNvPr>
          <p:cNvSpPr/>
          <p:nvPr/>
        </p:nvSpPr>
        <p:spPr>
          <a:xfrm>
            <a:off x="1164266" y="977338"/>
            <a:ext cx="5964864" cy="9309662"/>
          </a:xfrm>
          <a:prstGeom prst="rect">
            <a:avLst/>
          </a:prstGeom>
          <a:solidFill>
            <a:srgbClr val="5B3F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C2013C-453B-4719-90C4-3228F6CC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60" y="2647507"/>
            <a:ext cx="11459240" cy="7639493"/>
          </a:xfrm>
          <a:prstGeom prst="rect">
            <a:avLst/>
          </a:prstGeom>
        </p:spPr>
      </p:pic>
      <p:pic>
        <p:nvPicPr>
          <p:cNvPr id="3" name="Imagen 3" descr="Texto&#10;&#10;Descripción generada automáticamente">
            <a:extLst>
              <a:ext uri="{FF2B5EF4-FFF2-40B4-BE49-F238E27FC236}">
                <a16:creationId xmlns:a16="http://schemas.microsoft.com/office/drawing/2014/main" id="{CD97B319-6FF9-4726-AE60-FEE4E2E0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372" y="409591"/>
            <a:ext cx="6107663" cy="94678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B6A7A2-9769-CD47-3DD5-0E14DAB04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7000"/>
          <a:stretch/>
        </p:blipFill>
        <p:spPr>
          <a:xfrm>
            <a:off x="8992628" y="190500"/>
            <a:ext cx="762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0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36" t="4942" b="120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402029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690" y="454070"/>
            <a:ext cx="3583795" cy="19785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45632" y="6976545"/>
            <a:ext cx="12990168" cy="418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7765" dirty="0" err="1">
                <a:solidFill>
                  <a:srgbClr val="F9FAFD"/>
                </a:solidFill>
                <a:latin typeface="Montserrat Bold"/>
              </a:rPr>
              <a:t>Servir</a:t>
            </a:r>
            <a:r>
              <a:rPr lang="en-US" sz="7765" dirty="0">
                <a:solidFill>
                  <a:srgbClr val="F9FAFD"/>
                </a:solidFill>
                <a:latin typeface="Montserrat Bold"/>
              </a:rPr>
              <a:t> a </a:t>
            </a:r>
            <a:r>
              <a:rPr lang="en-US" sz="7765" dirty="0" err="1">
                <a:solidFill>
                  <a:srgbClr val="F9FAFD"/>
                </a:solidFill>
                <a:latin typeface="Montserrat Bold"/>
              </a:rPr>
              <a:t>otros</a:t>
            </a:r>
            <a:r>
              <a:rPr lang="en-US" sz="7765" dirty="0">
                <a:solidFill>
                  <a:srgbClr val="F9FAFD"/>
                </a:solidFill>
                <a:latin typeface="Montserrat Bold"/>
              </a:rPr>
              <a:t> es </a:t>
            </a:r>
          </a:p>
          <a:p>
            <a:pPr algn="ctr">
              <a:lnSpc>
                <a:spcPts val="8386"/>
              </a:lnSpc>
            </a:pPr>
            <a:r>
              <a:rPr lang="en-US" sz="7765" dirty="0" err="1">
                <a:solidFill>
                  <a:srgbClr val="F9FAFD"/>
                </a:solidFill>
                <a:latin typeface="Montserrat Bold"/>
              </a:rPr>
              <a:t>una</a:t>
            </a:r>
            <a:r>
              <a:rPr lang="en-US" sz="7765" dirty="0">
                <a:solidFill>
                  <a:srgbClr val="F9FAFD"/>
                </a:solidFill>
                <a:latin typeface="Montserrat Bold"/>
              </a:rPr>
              <a:t> de las </a:t>
            </a:r>
            <a:r>
              <a:rPr lang="en-US" sz="7765" dirty="0" err="1">
                <a:solidFill>
                  <a:srgbClr val="F9FAFD"/>
                </a:solidFill>
                <a:latin typeface="Montserrat Bold"/>
              </a:rPr>
              <a:t>marcas</a:t>
            </a:r>
            <a:r>
              <a:rPr lang="en-US" sz="7765" dirty="0">
                <a:solidFill>
                  <a:srgbClr val="F9FAFD"/>
                </a:solidFill>
                <a:latin typeface="Montserrat Bold"/>
              </a:rPr>
              <a:t> </a:t>
            </a:r>
          </a:p>
          <a:p>
            <a:pPr algn="ctr">
              <a:lnSpc>
                <a:spcPts val="8386"/>
              </a:lnSpc>
            </a:pPr>
            <a:r>
              <a:rPr lang="en-US" sz="7765" dirty="0">
                <a:solidFill>
                  <a:srgbClr val="F9FAFD"/>
                </a:solidFill>
                <a:latin typeface="Montserrat Bold"/>
              </a:rPr>
              <a:t>de un </a:t>
            </a:r>
            <a:r>
              <a:rPr lang="en-US" sz="7765" dirty="0" err="1">
                <a:solidFill>
                  <a:srgbClr val="F9FAFD"/>
                </a:solidFill>
                <a:latin typeface="Montserrat Bold"/>
              </a:rPr>
              <a:t>cristiano</a:t>
            </a:r>
            <a:endParaRPr lang="en-US" sz="7765" dirty="0">
              <a:solidFill>
                <a:srgbClr val="F9FAFD"/>
              </a:solidFill>
              <a:latin typeface="Montserrat Bold"/>
            </a:endParaRPr>
          </a:p>
          <a:p>
            <a:pPr algn="ctr">
              <a:lnSpc>
                <a:spcPts val="7751"/>
              </a:lnSpc>
            </a:pPr>
            <a:endParaRPr lang="en-US" sz="7765" dirty="0">
              <a:solidFill>
                <a:srgbClr val="F9FAFD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123691"/>
            <a:ext cx="18288000" cy="264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89"/>
              </a:lnSpc>
            </a:pPr>
            <a:r>
              <a:rPr lang="en-US" sz="15421">
                <a:solidFill>
                  <a:srgbClr val="000000"/>
                </a:solidFill>
                <a:latin typeface="League Spartan"/>
              </a:rPr>
              <a:t>3. APRENDER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46055" y="5172489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7467600" y="1333500"/>
            <a:ext cx="10785612" cy="846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36658" lvl="1" indent="-518329">
              <a:lnSpc>
                <a:spcPts val="6674"/>
              </a:lnSpc>
              <a:buFont typeface="Arial"/>
              <a:buChar char="•"/>
            </a:pPr>
            <a:r>
              <a:rPr lang="en-US" sz="48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aprendizaje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es un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estado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de la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mente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actitud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 marL="1036658" lvl="1" indent="-518329">
              <a:lnSpc>
                <a:spcPts val="6674"/>
              </a:lnSpc>
              <a:buFont typeface="Arial"/>
              <a:buChar char="•"/>
            </a:pPr>
            <a:r>
              <a:rPr lang="en-US" sz="48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aprendizaje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es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progresivo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 marL="1036658" lvl="1" indent="-518329">
              <a:lnSpc>
                <a:spcPts val="6674"/>
              </a:lnSpc>
              <a:buFont typeface="Arial"/>
              <a:buChar char="•"/>
            </a:pPr>
            <a:r>
              <a:rPr lang="en-US" sz="48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aprendizaje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no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depende</a:t>
            </a:r>
            <a:r>
              <a:rPr lang="en-US" sz="4801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tu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coeficiente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inteligencia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 marL="1036658" lvl="1" indent="-518329">
              <a:lnSpc>
                <a:spcPts val="6674"/>
              </a:lnSpc>
              <a:buFont typeface="Arial"/>
              <a:buChar char="•"/>
            </a:pPr>
            <a:r>
              <a:rPr lang="en-US" sz="48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aprendizaje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es un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mandato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de la Biblia. </a:t>
            </a:r>
          </a:p>
          <a:p>
            <a:pPr marL="1036658" lvl="1" indent="-518329">
              <a:lnSpc>
                <a:spcPts val="6674"/>
              </a:lnSpc>
              <a:buFont typeface="Arial"/>
              <a:buChar char="•"/>
            </a:pPr>
            <a:r>
              <a:rPr lang="en-US" sz="4801" dirty="0">
                <a:solidFill>
                  <a:srgbClr val="000000"/>
                </a:solidFill>
                <a:latin typeface="Montserrat Bold"/>
              </a:rPr>
              <a:t>El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aprendizaje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es un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estilo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4801" dirty="0" err="1">
                <a:solidFill>
                  <a:srgbClr val="000000"/>
                </a:solidFill>
                <a:latin typeface="Montserrat Bold"/>
              </a:rPr>
              <a:t>vida</a:t>
            </a:r>
            <a:r>
              <a:rPr lang="en-US" sz="4801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>
              <a:lnSpc>
                <a:spcPts val="5979"/>
              </a:lnSpc>
            </a:pPr>
            <a:endParaRPr lang="en-US" sz="480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1540" r="29390"/>
          <a:stretch>
            <a:fillRect/>
          </a:stretch>
        </p:blipFill>
        <p:spPr>
          <a:xfrm>
            <a:off x="0" y="0"/>
            <a:ext cx="7562207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08717" y="917080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2631" y="1800474"/>
            <a:ext cx="8769160" cy="6686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5865" lvl="1" indent="-552933">
              <a:lnSpc>
                <a:spcPts val="7939"/>
              </a:lnSpc>
              <a:buFont typeface="Arial"/>
              <a:buChar char="•"/>
            </a:pP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Aprende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a leer. </a:t>
            </a:r>
          </a:p>
          <a:p>
            <a:pPr marL="1105865" lvl="1" indent="-552933">
              <a:lnSpc>
                <a:spcPts val="7939"/>
              </a:lnSpc>
              <a:buFont typeface="Arial"/>
              <a:buChar char="•"/>
            </a:pP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Aprende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a </a:t>
            </a: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hacer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preguntas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.</a:t>
            </a:r>
          </a:p>
          <a:p>
            <a:pPr marL="1105865" lvl="1" indent="-552933">
              <a:lnSpc>
                <a:spcPts val="7939"/>
              </a:lnSpc>
              <a:buFont typeface="Arial"/>
              <a:buChar char="•"/>
            </a:pP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Aprende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de las </a:t>
            </a: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experiencias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otros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 marL="1105865" lvl="1" indent="-552933">
              <a:lnSpc>
                <a:spcPts val="7939"/>
              </a:lnSpc>
              <a:buFont typeface="Arial"/>
              <a:buChar char="•"/>
            </a:pP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Aprende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 a </a:t>
            </a:r>
            <a:r>
              <a:rPr lang="en-US" sz="5122" dirty="0" err="1">
                <a:solidFill>
                  <a:srgbClr val="000000"/>
                </a:solidFill>
                <a:latin typeface="Montserrat Bold"/>
              </a:rPr>
              <a:t>esforzarte</a:t>
            </a:r>
            <a:r>
              <a:rPr lang="en-US" sz="5122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>
              <a:lnSpc>
                <a:spcPts val="5237"/>
              </a:lnSpc>
            </a:pPr>
            <a:endParaRPr lang="en-US" sz="5122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9295" t="2253" r="11248" b="2253"/>
          <a:stretch>
            <a:fillRect/>
          </a:stretch>
        </p:blipFill>
        <p:spPr>
          <a:xfrm>
            <a:off x="8692600" y="0"/>
            <a:ext cx="95954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546529" y="1207757"/>
            <a:ext cx="292142" cy="8012443"/>
            <a:chOff x="0" y="0"/>
            <a:chExt cx="76943" cy="21102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9906000" y="1790700"/>
            <a:ext cx="952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PRIMERA PARTE</a:t>
            </a:r>
          </a:p>
          <a:p>
            <a:r>
              <a:rPr lang="es-ES" sz="6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6000" dirty="0">
              <a:latin typeface="Gotham Bold" panose="02000803030000020004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83B2E21-3B4B-4C02-A1CD-0D75B23B0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68200" y="3479170"/>
            <a:ext cx="1951246" cy="196280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DAEB5D2-8531-4F04-BF35-63AFB6D5A71C}"/>
              </a:ext>
            </a:extLst>
          </p:cNvPr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94B31C-4DE0-4580-8EFC-B60089960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32405"/>
          <a:stretch/>
        </p:blipFill>
        <p:spPr>
          <a:xfrm>
            <a:off x="-12510" y="-23315"/>
            <a:ext cx="8428180" cy="103268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9089408" y="5441979"/>
            <a:ext cx="91826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0" b="1" i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LA BÚSQUEDA</a:t>
            </a:r>
          </a:p>
          <a:p>
            <a:pPr algn="ctr">
              <a:lnSpc>
                <a:spcPct val="150000"/>
              </a:lnSpc>
            </a:pPr>
            <a:r>
              <a:rPr lang="es-ES" sz="9000" b="1" i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DE DIOS</a:t>
            </a:r>
            <a:endParaRPr lang="es-ES" sz="9000" i="1" dirty="0">
              <a:effectLst/>
              <a:latin typeface="Gotham Bold" panose="02000803030000020004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72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0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29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10896600" y="4124774"/>
            <a:ext cx="7391400" cy="357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Un </a:t>
            </a:r>
            <a:r>
              <a:rPr sz="8000" dirty="0" err="1"/>
              <a:t>corazón</a:t>
            </a:r>
            <a:r>
              <a:rPr sz="8000" dirty="0"/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que </a:t>
            </a:r>
            <a:r>
              <a:rPr lang="es-ES" sz="8000" dirty="0"/>
              <a:t>AMA y GUIA</a:t>
            </a:r>
            <a:r>
              <a:rPr sz="8000" dirty="0"/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000" dirty="0"/>
              <a:t>a </a:t>
            </a:r>
            <a:r>
              <a:rPr sz="8000" dirty="0" err="1"/>
              <a:t>su</a:t>
            </a:r>
            <a:r>
              <a:rPr sz="8000" dirty="0"/>
              <a:t> </a:t>
            </a:r>
            <a:r>
              <a:rPr sz="8000" dirty="0" err="1"/>
              <a:t>esposa</a:t>
            </a:r>
            <a:endParaRPr sz="8000" dirty="0"/>
          </a:p>
        </p:txBody>
      </p:sp>
      <p:pic>
        <p:nvPicPr>
          <p:cNvPr id="114" name="Imagen 3" descr="Imagen 3"/>
          <p:cNvPicPr>
            <a:picLocks noChangeAspect="1"/>
          </p:cNvPicPr>
          <p:nvPr/>
        </p:nvPicPr>
        <p:blipFill>
          <a:blip r:embed="rId2"/>
          <a:srcRect l="12695" r="12695"/>
          <a:stretch>
            <a:fillRect/>
          </a:stretch>
        </p:blipFill>
        <p:spPr>
          <a:xfrm>
            <a:off x="19" y="1"/>
            <a:ext cx="11498281" cy="1028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366" y="21600"/>
                </a:lnTo>
                <a:lnTo>
                  <a:pt x="20347" y="21505"/>
                </a:lnTo>
                <a:cubicBezTo>
                  <a:pt x="20323" y="21397"/>
                  <a:pt x="20343" y="20996"/>
                  <a:pt x="20321" y="20915"/>
                </a:cubicBezTo>
                <a:cubicBezTo>
                  <a:pt x="20294" y="20807"/>
                  <a:pt x="20275" y="20704"/>
                  <a:pt x="20263" y="20652"/>
                </a:cubicBezTo>
                <a:cubicBezTo>
                  <a:pt x="20244" y="20645"/>
                  <a:pt x="20243" y="20631"/>
                  <a:pt x="20252" y="20604"/>
                </a:cubicBezTo>
                <a:cubicBezTo>
                  <a:pt x="20247" y="20405"/>
                  <a:pt x="20018" y="20180"/>
                  <a:pt x="20105" y="20133"/>
                </a:cubicBezTo>
                <a:cubicBezTo>
                  <a:pt x="20103" y="20087"/>
                  <a:pt x="20179" y="19927"/>
                  <a:pt x="20156" y="19817"/>
                </a:cubicBezTo>
                <a:cubicBezTo>
                  <a:pt x="20108" y="19777"/>
                  <a:pt x="20147" y="19540"/>
                  <a:pt x="20140" y="19486"/>
                </a:cubicBezTo>
                <a:cubicBezTo>
                  <a:pt x="20111" y="19479"/>
                  <a:pt x="20132" y="19384"/>
                  <a:pt x="20089" y="19397"/>
                </a:cubicBezTo>
                <a:cubicBezTo>
                  <a:pt x="20070" y="19388"/>
                  <a:pt x="20069" y="19362"/>
                  <a:pt x="20085" y="19347"/>
                </a:cubicBezTo>
                <a:cubicBezTo>
                  <a:pt x="20080" y="19316"/>
                  <a:pt x="20058" y="19298"/>
                  <a:pt x="20084" y="19262"/>
                </a:cubicBezTo>
                <a:cubicBezTo>
                  <a:pt x="20078" y="19218"/>
                  <a:pt x="20012" y="19181"/>
                  <a:pt x="20053" y="19141"/>
                </a:cubicBezTo>
                <a:cubicBezTo>
                  <a:pt x="19986" y="19110"/>
                  <a:pt x="20048" y="18971"/>
                  <a:pt x="20033" y="18883"/>
                </a:cubicBezTo>
                <a:lnTo>
                  <a:pt x="20023" y="18846"/>
                </a:lnTo>
                <a:lnTo>
                  <a:pt x="20052" y="18791"/>
                </a:lnTo>
                <a:lnTo>
                  <a:pt x="20073" y="18742"/>
                </a:lnTo>
                <a:lnTo>
                  <a:pt x="20128" y="18649"/>
                </a:lnTo>
                <a:lnTo>
                  <a:pt x="20126" y="18627"/>
                </a:lnTo>
                <a:lnTo>
                  <a:pt x="20189" y="18482"/>
                </a:lnTo>
                <a:cubicBezTo>
                  <a:pt x="20187" y="18480"/>
                  <a:pt x="20186" y="18479"/>
                  <a:pt x="20184" y="18477"/>
                </a:cubicBezTo>
                <a:lnTo>
                  <a:pt x="20177" y="18427"/>
                </a:lnTo>
                <a:lnTo>
                  <a:pt x="20182" y="18416"/>
                </a:lnTo>
                <a:cubicBezTo>
                  <a:pt x="20236" y="18265"/>
                  <a:pt x="20143" y="18335"/>
                  <a:pt x="20252" y="18169"/>
                </a:cubicBezTo>
                <a:cubicBezTo>
                  <a:pt x="20237" y="18137"/>
                  <a:pt x="20244" y="18112"/>
                  <a:pt x="20266" y="18076"/>
                </a:cubicBezTo>
                <a:cubicBezTo>
                  <a:pt x="20291" y="18002"/>
                  <a:pt x="20236" y="17980"/>
                  <a:pt x="20291" y="17921"/>
                </a:cubicBezTo>
                <a:cubicBezTo>
                  <a:pt x="20258" y="17919"/>
                  <a:pt x="20323" y="17772"/>
                  <a:pt x="20283" y="17791"/>
                </a:cubicBezTo>
                <a:cubicBezTo>
                  <a:pt x="20271" y="17728"/>
                  <a:pt x="20322" y="17727"/>
                  <a:pt x="20313" y="17667"/>
                </a:cubicBezTo>
                <a:cubicBezTo>
                  <a:pt x="20325" y="17609"/>
                  <a:pt x="20335" y="17714"/>
                  <a:pt x="20355" y="17655"/>
                </a:cubicBezTo>
                <a:cubicBezTo>
                  <a:pt x="20370" y="17599"/>
                  <a:pt x="20404" y="17600"/>
                  <a:pt x="20398" y="17566"/>
                </a:cubicBezTo>
                <a:cubicBezTo>
                  <a:pt x="20397" y="17554"/>
                  <a:pt x="20390" y="17539"/>
                  <a:pt x="20378" y="17516"/>
                </a:cubicBezTo>
                <a:cubicBezTo>
                  <a:pt x="20417" y="17447"/>
                  <a:pt x="20391" y="17417"/>
                  <a:pt x="20407" y="17303"/>
                </a:cubicBezTo>
                <a:cubicBezTo>
                  <a:pt x="20437" y="17268"/>
                  <a:pt x="20439" y="17228"/>
                  <a:pt x="20433" y="17185"/>
                </a:cubicBezTo>
                <a:cubicBezTo>
                  <a:pt x="20450" y="17135"/>
                  <a:pt x="20460" y="17083"/>
                  <a:pt x="20468" y="17028"/>
                </a:cubicBezTo>
                <a:lnTo>
                  <a:pt x="20478" y="16958"/>
                </a:lnTo>
                <a:lnTo>
                  <a:pt x="20501" y="16917"/>
                </a:lnTo>
                <a:cubicBezTo>
                  <a:pt x="20506" y="16897"/>
                  <a:pt x="20513" y="16879"/>
                  <a:pt x="20518" y="16864"/>
                </a:cubicBezTo>
                <a:lnTo>
                  <a:pt x="20528" y="16822"/>
                </a:lnTo>
                <a:lnTo>
                  <a:pt x="20518" y="16789"/>
                </a:lnTo>
                <a:lnTo>
                  <a:pt x="20533" y="16756"/>
                </a:lnTo>
                <a:lnTo>
                  <a:pt x="20530" y="16710"/>
                </a:lnTo>
                <a:lnTo>
                  <a:pt x="20542" y="16707"/>
                </a:lnTo>
                <a:lnTo>
                  <a:pt x="20563" y="16681"/>
                </a:lnTo>
                <a:lnTo>
                  <a:pt x="20554" y="16512"/>
                </a:lnTo>
                <a:cubicBezTo>
                  <a:pt x="20554" y="16468"/>
                  <a:pt x="20560" y="16435"/>
                  <a:pt x="20561" y="16418"/>
                </a:cubicBezTo>
                <a:lnTo>
                  <a:pt x="20557" y="16412"/>
                </a:lnTo>
                <a:lnTo>
                  <a:pt x="20571" y="16317"/>
                </a:lnTo>
                <a:lnTo>
                  <a:pt x="20561" y="16282"/>
                </a:lnTo>
                <a:cubicBezTo>
                  <a:pt x="20558" y="16212"/>
                  <a:pt x="20596" y="16143"/>
                  <a:pt x="20563" y="16087"/>
                </a:cubicBezTo>
                <a:cubicBezTo>
                  <a:pt x="20559" y="16066"/>
                  <a:pt x="20560" y="16047"/>
                  <a:pt x="20563" y="16031"/>
                </a:cubicBezTo>
                <a:lnTo>
                  <a:pt x="20580" y="15989"/>
                </a:lnTo>
                <a:lnTo>
                  <a:pt x="20598" y="15984"/>
                </a:lnTo>
                <a:lnTo>
                  <a:pt x="20601" y="15955"/>
                </a:lnTo>
                <a:lnTo>
                  <a:pt x="20605" y="15948"/>
                </a:lnTo>
                <a:cubicBezTo>
                  <a:pt x="20613" y="15936"/>
                  <a:pt x="20621" y="15922"/>
                  <a:pt x="20626" y="15908"/>
                </a:cubicBezTo>
                <a:cubicBezTo>
                  <a:pt x="20544" y="15888"/>
                  <a:pt x="20655" y="15786"/>
                  <a:pt x="20583" y="15795"/>
                </a:cubicBezTo>
                <a:cubicBezTo>
                  <a:pt x="20597" y="15715"/>
                  <a:pt x="20525" y="15745"/>
                  <a:pt x="20602" y="15680"/>
                </a:cubicBezTo>
                <a:cubicBezTo>
                  <a:pt x="20576" y="15565"/>
                  <a:pt x="20561" y="15403"/>
                  <a:pt x="20524" y="15268"/>
                </a:cubicBezTo>
                <a:lnTo>
                  <a:pt x="20495" y="15193"/>
                </a:lnTo>
                <a:lnTo>
                  <a:pt x="20504" y="15180"/>
                </a:lnTo>
                <a:cubicBezTo>
                  <a:pt x="20506" y="15160"/>
                  <a:pt x="20509" y="15138"/>
                  <a:pt x="20520" y="15142"/>
                </a:cubicBezTo>
                <a:cubicBezTo>
                  <a:pt x="20497" y="15095"/>
                  <a:pt x="20538" y="15099"/>
                  <a:pt x="20538" y="15052"/>
                </a:cubicBezTo>
                <a:cubicBezTo>
                  <a:pt x="20531" y="15027"/>
                  <a:pt x="20532" y="15012"/>
                  <a:pt x="20548" y="14999"/>
                </a:cubicBezTo>
                <a:cubicBezTo>
                  <a:pt x="20514" y="14879"/>
                  <a:pt x="20558" y="14944"/>
                  <a:pt x="20556" y="14847"/>
                </a:cubicBezTo>
                <a:cubicBezTo>
                  <a:pt x="20554" y="14805"/>
                  <a:pt x="20553" y="14761"/>
                  <a:pt x="20549" y="14715"/>
                </a:cubicBezTo>
                <a:lnTo>
                  <a:pt x="20525" y="14603"/>
                </a:lnTo>
                <a:lnTo>
                  <a:pt x="20546" y="14373"/>
                </a:lnTo>
                <a:lnTo>
                  <a:pt x="20521" y="14300"/>
                </a:lnTo>
                <a:lnTo>
                  <a:pt x="20526" y="14276"/>
                </a:lnTo>
                <a:cubicBezTo>
                  <a:pt x="20533" y="14251"/>
                  <a:pt x="20538" y="14232"/>
                  <a:pt x="20529" y="14217"/>
                </a:cubicBezTo>
                <a:cubicBezTo>
                  <a:pt x="20539" y="14161"/>
                  <a:pt x="20558" y="14076"/>
                  <a:pt x="20567" y="14038"/>
                </a:cubicBezTo>
                <a:cubicBezTo>
                  <a:pt x="20581" y="14028"/>
                  <a:pt x="20577" y="14010"/>
                  <a:pt x="20580" y="13992"/>
                </a:cubicBezTo>
                <a:cubicBezTo>
                  <a:pt x="20593" y="13975"/>
                  <a:pt x="20595" y="13894"/>
                  <a:pt x="20588" y="13869"/>
                </a:cubicBezTo>
                <a:lnTo>
                  <a:pt x="20605" y="13586"/>
                </a:lnTo>
                <a:lnTo>
                  <a:pt x="20615" y="13580"/>
                </a:lnTo>
                <a:lnTo>
                  <a:pt x="20618" y="13557"/>
                </a:lnTo>
                <a:lnTo>
                  <a:pt x="20621" y="13551"/>
                </a:lnTo>
                <a:cubicBezTo>
                  <a:pt x="20626" y="13540"/>
                  <a:pt x="20631" y="13529"/>
                  <a:pt x="20635" y="13517"/>
                </a:cubicBezTo>
                <a:cubicBezTo>
                  <a:pt x="20590" y="13510"/>
                  <a:pt x="20657" y="13419"/>
                  <a:pt x="20616" y="13433"/>
                </a:cubicBezTo>
                <a:cubicBezTo>
                  <a:pt x="20628" y="13369"/>
                  <a:pt x="20586" y="13400"/>
                  <a:pt x="20633" y="13342"/>
                </a:cubicBezTo>
                <a:cubicBezTo>
                  <a:pt x="20621" y="13226"/>
                  <a:pt x="20669" y="13164"/>
                  <a:pt x="20635" y="13060"/>
                </a:cubicBezTo>
                <a:cubicBezTo>
                  <a:pt x="20652" y="13080"/>
                  <a:pt x="20651" y="12835"/>
                  <a:pt x="20647" y="12801"/>
                </a:cubicBezTo>
                <a:cubicBezTo>
                  <a:pt x="20648" y="12729"/>
                  <a:pt x="20642" y="12653"/>
                  <a:pt x="20640" y="12544"/>
                </a:cubicBezTo>
                <a:cubicBezTo>
                  <a:pt x="20651" y="12448"/>
                  <a:pt x="20625" y="12361"/>
                  <a:pt x="20663" y="12274"/>
                </a:cubicBezTo>
                <a:cubicBezTo>
                  <a:pt x="20657" y="12268"/>
                  <a:pt x="20653" y="12260"/>
                  <a:pt x="20650" y="12251"/>
                </a:cubicBezTo>
                <a:lnTo>
                  <a:pt x="20643" y="12223"/>
                </a:lnTo>
                <a:lnTo>
                  <a:pt x="20644" y="12220"/>
                </a:lnTo>
                <a:cubicBezTo>
                  <a:pt x="20648" y="12204"/>
                  <a:pt x="20647" y="12195"/>
                  <a:pt x="20644" y="12188"/>
                </a:cubicBezTo>
                <a:lnTo>
                  <a:pt x="20639" y="12182"/>
                </a:lnTo>
                <a:lnTo>
                  <a:pt x="20638" y="12160"/>
                </a:lnTo>
                <a:lnTo>
                  <a:pt x="20630" y="12117"/>
                </a:lnTo>
                <a:lnTo>
                  <a:pt x="20633" y="12109"/>
                </a:lnTo>
                <a:lnTo>
                  <a:pt x="20627" y="12044"/>
                </a:lnTo>
                <a:lnTo>
                  <a:pt x="20630" y="12043"/>
                </a:lnTo>
                <a:cubicBezTo>
                  <a:pt x="20634" y="12039"/>
                  <a:pt x="20636" y="12034"/>
                  <a:pt x="20636" y="12024"/>
                </a:cubicBezTo>
                <a:cubicBezTo>
                  <a:pt x="20664" y="12036"/>
                  <a:pt x="20647" y="12017"/>
                  <a:pt x="20645" y="11988"/>
                </a:cubicBezTo>
                <a:cubicBezTo>
                  <a:pt x="20688" y="12001"/>
                  <a:pt x="20665" y="11919"/>
                  <a:pt x="20689" y="11903"/>
                </a:cubicBezTo>
                <a:cubicBezTo>
                  <a:pt x="20687" y="11882"/>
                  <a:pt x="20685" y="11859"/>
                  <a:pt x="20684" y="11836"/>
                </a:cubicBezTo>
                <a:lnTo>
                  <a:pt x="20684" y="11822"/>
                </a:lnTo>
                <a:cubicBezTo>
                  <a:pt x="20685" y="11819"/>
                  <a:pt x="20685" y="11814"/>
                  <a:pt x="20685" y="11807"/>
                </a:cubicBezTo>
                <a:lnTo>
                  <a:pt x="20684" y="11797"/>
                </a:lnTo>
                <a:lnTo>
                  <a:pt x="20683" y="11770"/>
                </a:lnTo>
                <a:lnTo>
                  <a:pt x="20686" y="11761"/>
                </a:lnTo>
                <a:cubicBezTo>
                  <a:pt x="20705" y="11729"/>
                  <a:pt x="20761" y="11753"/>
                  <a:pt x="20741" y="11687"/>
                </a:cubicBezTo>
                <a:cubicBezTo>
                  <a:pt x="20757" y="11621"/>
                  <a:pt x="20795" y="11594"/>
                  <a:pt x="20789" y="11521"/>
                </a:cubicBezTo>
                <a:cubicBezTo>
                  <a:pt x="20804" y="11459"/>
                  <a:pt x="20828" y="11410"/>
                  <a:pt x="20832" y="11352"/>
                </a:cubicBezTo>
                <a:cubicBezTo>
                  <a:pt x="20846" y="11336"/>
                  <a:pt x="20855" y="11318"/>
                  <a:pt x="20845" y="11291"/>
                </a:cubicBezTo>
                <a:cubicBezTo>
                  <a:pt x="20863" y="11235"/>
                  <a:pt x="20887" y="11232"/>
                  <a:pt x="20879" y="11186"/>
                </a:cubicBezTo>
                <a:cubicBezTo>
                  <a:pt x="20919" y="11171"/>
                  <a:pt x="20907" y="11162"/>
                  <a:pt x="20901" y="11142"/>
                </a:cubicBezTo>
                <a:lnTo>
                  <a:pt x="20901" y="11139"/>
                </a:lnTo>
                <a:lnTo>
                  <a:pt x="20907" y="11137"/>
                </a:lnTo>
                <a:lnTo>
                  <a:pt x="20911" y="11129"/>
                </a:lnTo>
                <a:lnTo>
                  <a:pt x="20915" y="11103"/>
                </a:lnTo>
                <a:lnTo>
                  <a:pt x="20916" y="11092"/>
                </a:lnTo>
                <a:cubicBezTo>
                  <a:pt x="20917" y="11086"/>
                  <a:pt x="20917" y="11081"/>
                  <a:pt x="20919" y="11078"/>
                </a:cubicBezTo>
                <a:cubicBezTo>
                  <a:pt x="20919" y="11078"/>
                  <a:pt x="20919" y="11078"/>
                  <a:pt x="20920" y="11078"/>
                </a:cubicBezTo>
                <a:lnTo>
                  <a:pt x="20922" y="11065"/>
                </a:lnTo>
                <a:cubicBezTo>
                  <a:pt x="20925" y="11042"/>
                  <a:pt x="20926" y="11019"/>
                  <a:pt x="20928" y="10997"/>
                </a:cubicBezTo>
                <a:cubicBezTo>
                  <a:pt x="20953" y="10991"/>
                  <a:pt x="20945" y="10901"/>
                  <a:pt x="20984" y="10932"/>
                </a:cubicBezTo>
                <a:cubicBezTo>
                  <a:pt x="20987" y="10902"/>
                  <a:pt x="20974" y="10877"/>
                  <a:pt x="20998" y="10901"/>
                </a:cubicBezTo>
                <a:cubicBezTo>
                  <a:pt x="21000" y="10892"/>
                  <a:pt x="21003" y="10887"/>
                  <a:pt x="21008" y="10885"/>
                </a:cubicBezTo>
                <a:cubicBezTo>
                  <a:pt x="21008" y="10885"/>
                  <a:pt x="21008" y="10884"/>
                  <a:pt x="21009" y="10884"/>
                </a:cubicBezTo>
                <a:lnTo>
                  <a:pt x="21015" y="10818"/>
                </a:lnTo>
                <a:lnTo>
                  <a:pt x="21019" y="10812"/>
                </a:lnTo>
                <a:lnTo>
                  <a:pt x="21019" y="10767"/>
                </a:lnTo>
                <a:lnTo>
                  <a:pt x="21021" y="10744"/>
                </a:lnTo>
                <a:lnTo>
                  <a:pt x="21017" y="10736"/>
                </a:lnTo>
                <a:cubicBezTo>
                  <a:pt x="21016" y="10728"/>
                  <a:pt x="21016" y="10718"/>
                  <a:pt x="21022" y="10704"/>
                </a:cubicBezTo>
                <a:lnTo>
                  <a:pt x="21025" y="10702"/>
                </a:lnTo>
                <a:lnTo>
                  <a:pt x="21022" y="10672"/>
                </a:lnTo>
                <a:cubicBezTo>
                  <a:pt x="21021" y="10662"/>
                  <a:pt x="21019" y="10652"/>
                  <a:pt x="21014" y="10643"/>
                </a:cubicBezTo>
                <a:cubicBezTo>
                  <a:pt x="21064" y="10575"/>
                  <a:pt x="21054" y="10478"/>
                  <a:pt x="21081" y="10388"/>
                </a:cubicBezTo>
                <a:cubicBezTo>
                  <a:pt x="21137" y="10375"/>
                  <a:pt x="21116" y="10181"/>
                  <a:pt x="21075" y="10133"/>
                </a:cubicBezTo>
                <a:cubicBezTo>
                  <a:pt x="21129" y="10162"/>
                  <a:pt x="21060" y="9891"/>
                  <a:pt x="21113" y="9995"/>
                </a:cubicBezTo>
                <a:cubicBezTo>
                  <a:pt x="21115" y="9960"/>
                  <a:pt x="21144" y="9939"/>
                  <a:pt x="21157" y="9967"/>
                </a:cubicBezTo>
                <a:cubicBezTo>
                  <a:pt x="21143" y="9849"/>
                  <a:pt x="21212" y="9726"/>
                  <a:pt x="21220" y="9608"/>
                </a:cubicBezTo>
                <a:cubicBezTo>
                  <a:pt x="21274" y="9570"/>
                  <a:pt x="21229" y="9582"/>
                  <a:pt x="21251" y="9524"/>
                </a:cubicBezTo>
                <a:cubicBezTo>
                  <a:pt x="21210" y="9521"/>
                  <a:pt x="21289" y="9461"/>
                  <a:pt x="21248" y="9434"/>
                </a:cubicBezTo>
                <a:cubicBezTo>
                  <a:pt x="21253" y="9424"/>
                  <a:pt x="21259" y="9416"/>
                  <a:pt x="21265" y="9408"/>
                </a:cubicBezTo>
                <a:lnTo>
                  <a:pt x="21269" y="9403"/>
                </a:lnTo>
                <a:lnTo>
                  <a:pt x="21276" y="9382"/>
                </a:lnTo>
                <a:lnTo>
                  <a:pt x="21287" y="9380"/>
                </a:lnTo>
                <a:lnTo>
                  <a:pt x="21304" y="9352"/>
                </a:lnTo>
                <a:cubicBezTo>
                  <a:pt x="21308" y="9340"/>
                  <a:pt x="21312" y="9326"/>
                  <a:pt x="21313" y="9310"/>
                </a:cubicBezTo>
                <a:cubicBezTo>
                  <a:pt x="21302" y="9248"/>
                  <a:pt x="21366" y="9186"/>
                  <a:pt x="21350" y="9109"/>
                </a:cubicBezTo>
                <a:cubicBezTo>
                  <a:pt x="21348" y="9082"/>
                  <a:pt x="21362" y="9003"/>
                  <a:pt x="21378" y="8992"/>
                </a:cubicBezTo>
                <a:cubicBezTo>
                  <a:pt x="21384" y="8976"/>
                  <a:pt x="21382" y="8955"/>
                  <a:pt x="21397" y="8952"/>
                </a:cubicBezTo>
                <a:cubicBezTo>
                  <a:pt x="21417" y="8944"/>
                  <a:pt x="21401" y="8879"/>
                  <a:pt x="21419" y="8893"/>
                </a:cubicBezTo>
                <a:cubicBezTo>
                  <a:pt x="21408" y="8847"/>
                  <a:pt x="21449" y="8825"/>
                  <a:pt x="21464" y="8793"/>
                </a:cubicBezTo>
                <a:cubicBezTo>
                  <a:pt x="21458" y="8775"/>
                  <a:pt x="21465" y="8758"/>
                  <a:pt x="21476" y="8737"/>
                </a:cubicBezTo>
                <a:lnTo>
                  <a:pt x="21491" y="8708"/>
                </a:lnTo>
                <a:lnTo>
                  <a:pt x="21493" y="8693"/>
                </a:lnTo>
                <a:cubicBezTo>
                  <a:pt x="21496" y="8677"/>
                  <a:pt x="21499" y="8664"/>
                  <a:pt x="21503" y="8651"/>
                </a:cubicBezTo>
                <a:lnTo>
                  <a:pt x="21507" y="8626"/>
                </a:lnTo>
                <a:lnTo>
                  <a:pt x="21509" y="8615"/>
                </a:lnTo>
                <a:lnTo>
                  <a:pt x="21503" y="8591"/>
                </a:lnTo>
                <a:lnTo>
                  <a:pt x="21512" y="8563"/>
                </a:lnTo>
                <a:lnTo>
                  <a:pt x="21507" y="8529"/>
                </a:lnTo>
                <a:cubicBezTo>
                  <a:pt x="21510" y="8528"/>
                  <a:pt x="21513" y="8526"/>
                  <a:pt x="21516" y="8523"/>
                </a:cubicBezTo>
                <a:lnTo>
                  <a:pt x="21529" y="8499"/>
                </a:lnTo>
                <a:lnTo>
                  <a:pt x="21523" y="8475"/>
                </a:lnTo>
                <a:cubicBezTo>
                  <a:pt x="21539" y="8478"/>
                  <a:pt x="21526" y="8449"/>
                  <a:pt x="21526" y="8428"/>
                </a:cubicBezTo>
                <a:lnTo>
                  <a:pt x="21529" y="8415"/>
                </a:lnTo>
                <a:lnTo>
                  <a:pt x="21525" y="8368"/>
                </a:lnTo>
                <a:cubicBezTo>
                  <a:pt x="21524" y="8342"/>
                  <a:pt x="21525" y="8318"/>
                  <a:pt x="21527" y="8295"/>
                </a:cubicBezTo>
                <a:lnTo>
                  <a:pt x="21536" y="8213"/>
                </a:lnTo>
                <a:lnTo>
                  <a:pt x="21531" y="8188"/>
                </a:lnTo>
                <a:cubicBezTo>
                  <a:pt x="21530" y="8133"/>
                  <a:pt x="21551" y="8072"/>
                  <a:pt x="21533" y="8033"/>
                </a:cubicBezTo>
                <a:cubicBezTo>
                  <a:pt x="21531" y="8018"/>
                  <a:pt x="21532" y="8003"/>
                  <a:pt x="21534" y="7990"/>
                </a:cubicBezTo>
                <a:lnTo>
                  <a:pt x="21544" y="7955"/>
                </a:lnTo>
                <a:lnTo>
                  <a:pt x="21554" y="7948"/>
                </a:lnTo>
                <a:lnTo>
                  <a:pt x="21556" y="7924"/>
                </a:lnTo>
                <a:lnTo>
                  <a:pt x="21558" y="7918"/>
                </a:lnTo>
                <a:cubicBezTo>
                  <a:pt x="21562" y="7907"/>
                  <a:pt x="21567" y="7896"/>
                  <a:pt x="21570" y="7884"/>
                </a:cubicBezTo>
                <a:cubicBezTo>
                  <a:pt x="21525" y="7881"/>
                  <a:pt x="21586" y="7784"/>
                  <a:pt x="21547" y="7802"/>
                </a:cubicBezTo>
                <a:cubicBezTo>
                  <a:pt x="21555" y="7737"/>
                  <a:pt x="21515" y="7771"/>
                  <a:pt x="21558" y="7708"/>
                </a:cubicBezTo>
                <a:cubicBezTo>
                  <a:pt x="21541" y="7594"/>
                  <a:pt x="21579" y="7444"/>
                  <a:pt x="21540" y="7343"/>
                </a:cubicBezTo>
                <a:cubicBezTo>
                  <a:pt x="21558" y="7361"/>
                  <a:pt x="21581" y="7327"/>
                  <a:pt x="21576" y="7293"/>
                </a:cubicBezTo>
                <a:cubicBezTo>
                  <a:pt x="21595" y="7311"/>
                  <a:pt x="21600" y="7310"/>
                  <a:pt x="21599" y="7300"/>
                </a:cubicBezTo>
                <a:cubicBezTo>
                  <a:pt x="21598" y="7269"/>
                  <a:pt x="21539" y="7146"/>
                  <a:pt x="21582" y="7146"/>
                </a:cubicBezTo>
                <a:cubicBezTo>
                  <a:pt x="21533" y="7122"/>
                  <a:pt x="21470" y="6954"/>
                  <a:pt x="21521" y="6912"/>
                </a:cubicBezTo>
                <a:cubicBezTo>
                  <a:pt x="21527" y="6814"/>
                  <a:pt x="21497" y="6730"/>
                  <a:pt x="21529" y="6640"/>
                </a:cubicBezTo>
                <a:cubicBezTo>
                  <a:pt x="21523" y="6634"/>
                  <a:pt x="21519" y="6626"/>
                  <a:pt x="21515" y="6618"/>
                </a:cubicBezTo>
                <a:lnTo>
                  <a:pt x="21507" y="6592"/>
                </a:lnTo>
                <a:lnTo>
                  <a:pt x="21509" y="6588"/>
                </a:lnTo>
                <a:cubicBezTo>
                  <a:pt x="21511" y="6572"/>
                  <a:pt x="21510" y="6562"/>
                  <a:pt x="21506" y="6556"/>
                </a:cubicBezTo>
                <a:lnTo>
                  <a:pt x="21501" y="6550"/>
                </a:lnTo>
                <a:lnTo>
                  <a:pt x="21498" y="6528"/>
                </a:lnTo>
                <a:lnTo>
                  <a:pt x="21488" y="6487"/>
                </a:lnTo>
                <a:lnTo>
                  <a:pt x="21491" y="6478"/>
                </a:lnTo>
                <a:lnTo>
                  <a:pt x="21482" y="6413"/>
                </a:lnTo>
                <a:lnTo>
                  <a:pt x="21483" y="6413"/>
                </a:lnTo>
                <a:cubicBezTo>
                  <a:pt x="21487" y="6408"/>
                  <a:pt x="21490" y="6402"/>
                  <a:pt x="21489" y="6393"/>
                </a:cubicBezTo>
                <a:cubicBezTo>
                  <a:pt x="21518" y="6402"/>
                  <a:pt x="21499" y="6385"/>
                  <a:pt x="21496" y="6356"/>
                </a:cubicBezTo>
                <a:cubicBezTo>
                  <a:pt x="21539" y="6364"/>
                  <a:pt x="21512" y="6286"/>
                  <a:pt x="21535" y="6268"/>
                </a:cubicBezTo>
                <a:cubicBezTo>
                  <a:pt x="21532" y="6246"/>
                  <a:pt x="21529" y="6224"/>
                  <a:pt x="21526" y="6201"/>
                </a:cubicBezTo>
                <a:lnTo>
                  <a:pt x="21526" y="6187"/>
                </a:lnTo>
                <a:cubicBezTo>
                  <a:pt x="21526" y="6183"/>
                  <a:pt x="21526" y="6179"/>
                  <a:pt x="21526" y="6172"/>
                </a:cubicBezTo>
                <a:lnTo>
                  <a:pt x="21524" y="6162"/>
                </a:lnTo>
                <a:lnTo>
                  <a:pt x="21523" y="6135"/>
                </a:lnTo>
                <a:lnTo>
                  <a:pt x="21525" y="6126"/>
                </a:lnTo>
                <a:lnTo>
                  <a:pt x="21530" y="6121"/>
                </a:lnTo>
                <a:lnTo>
                  <a:pt x="21529" y="6118"/>
                </a:lnTo>
                <a:cubicBezTo>
                  <a:pt x="21519" y="6102"/>
                  <a:pt x="21506" y="6100"/>
                  <a:pt x="21541" y="6066"/>
                </a:cubicBezTo>
                <a:cubicBezTo>
                  <a:pt x="21524" y="6027"/>
                  <a:pt x="21545" y="6012"/>
                  <a:pt x="21550" y="5951"/>
                </a:cubicBezTo>
                <a:cubicBezTo>
                  <a:pt x="21535" y="5930"/>
                  <a:pt x="21539" y="5909"/>
                  <a:pt x="21550" y="5887"/>
                </a:cubicBezTo>
                <a:cubicBezTo>
                  <a:pt x="21540" y="5831"/>
                  <a:pt x="21553" y="5775"/>
                  <a:pt x="21554" y="5709"/>
                </a:cubicBezTo>
                <a:lnTo>
                  <a:pt x="21589" y="5532"/>
                </a:lnTo>
                <a:lnTo>
                  <a:pt x="21586" y="5362"/>
                </a:lnTo>
                <a:cubicBezTo>
                  <a:pt x="21580" y="5341"/>
                  <a:pt x="21574" y="5321"/>
                  <a:pt x="21567" y="5302"/>
                </a:cubicBezTo>
                <a:cubicBezTo>
                  <a:pt x="21586" y="5274"/>
                  <a:pt x="21546" y="5211"/>
                  <a:pt x="21590" y="5200"/>
                </a:cubicBezTo>
                <a:cubicBezTo>
                  <a:pt x="21582" y="5174"/>
                  <a:pt x="21561" y="5166"/>
                  <a:pt x="21591" y="5163"/>
                </a:cubicBezTo>
                <a:cubicBezTo>
                  <a:pt x="21589" y="5154"/>
                  <a:pt x="21590" y="5146"/>
                  <a:pt x="21593" y="5141"/>
                </a:cubicBezTo>
                <a:lnTo>
                  <a:pt x="21594" y="5139"/>
                </a:lnTo>
                <a:lnTo>
                  <a:pt x="21576" y="5082"/>
                </a:lnTo>
                <a:lnTo>
                  <a:pt x="21576" y="5073"/>
                </a:lnTo>
                <a:lnTo>
                  <a:pt x="21559" y="5037"/>
                </a:lnTo>
                <a:lnTo>
                  <a:pt x="21553" y="5018"/>
                </a:lnTo>
                <a:cubicBezTo>
                  <a:pt x="21551" y="5016"/>
                  <a:pt x="21549" y="5015"/>
                  <a:pt x="21547" y="5014"/>
                </a:cubicBezTo>
                <a:cubicBezTo>
                  <a:pt x="21542" y="5009"/>
                  <a:pt x="21540" y="5001"/>
                  <a:pt x="21540" y="4984"/>
                </a:cubicBezTo>
                <a:lnTo>
                  <a:pt x="21541" y="4980"/>
                </a:lnTo>
                <a:lnTo>
                  <a:pt x="21529" y="4958"/>
                </a:lnTo>
                <a:cubicBezTo>
                  <a:pt x="21524" y="4952"/>
                  <a:pt x="21518" y="4947"/>
                  <a:pt x="21511" y="4944"/>
                </a:cubicBezTo>
                <a:cubicBezTo>
                  <a:pt x="21528" y="4844"/>
                  <a:pt x="21485" y="4776"/>
                  <a:pt x="21474" y="4681"/>
                </a:cubicBezTo>
                <a:cubicBezTo>
                  <a:pt x="21517" y="4618"/>
                  <a:pt x="21429" y="4485"/>
                  <a:pt x="21377" y="4484"/>
                </a:cubicBezTo>
                <a:cubicBezTo>
                  <a:pt x="21433" y="4458"/>
                  <a:pt x="21275" y="4306"/>
                  <a:pt x="21358" y="4341"/>
                </a:cubicBezTo>
                <a:cubicBezTo>
                  <a:pt x="21348" y="4311"/>
                  <a:pt x="21364" y="4268"/>
                  <a:pt x="21385" y="4278"/>
                </a:cubicBezTo>
                <a:cubicBezTo>
                  <a:pt x="21330" y="4199"/>
                  <a:pt x="21344" y="4038"/>
                  <a:pt x="21307" y="3937"/>
                </a:cubicBezTo>
                <a:cubicBezTo>
                  <a:pt x="21339" y="3858"/>
                  <a:pt x="21306" y="3907"/>
                  <a:pt x="21303" y="3842"/>
                </a:cubicBezTo>
                <a:cubicBezTo>
                  <a:pt x="21267" y="3876"/>
                  <a:pt x="21312" y="3757"/>
                  <a:pt x="21268" y="3773"/>
                </a:cubicBezTo>
                <a:cubicBezTo>
                  <a:pt x="21269" y="3761"/>
                  <a:pt x="21270" y="3749"/>
                  <a:pt x="21273" y="3736"/>
                </a:cubicBezTo>
                <a:lnTo>
                  <a:pt x="21274" y="3729"/>
                </a:lnTo>
                <a:lnTo>
                  <a:pt x="21272" y="3706"/>
                </a:lnTo>
                <a:lnTo>
                  <a:pt x="21281" y="3695"/>
                </a:lnTo>
                <a:lnTo>
                  <a:pt x="21285" y="3657"/>
                </a:lnTo>
                <a:cubicBezTo>
                  <a:pt x="21285" y="3643"/>
                  <a:pt x="21283" y="3629"/>
                  <a:pt x="21278" y="3615"/>
                </a:cubicBezTo>
                <a:cubicBezTo>
                  <a:pt x="21247" y="3576"/>
                  <a:pt x="21277" y="3469"/>
                  <a:pt x="21236" y="3423"/>
                </a:cubicBezTo>
                <a:cubicBezTo>
                  <a:pt x="21224" y="3403"/>
                  <a:pt x="21207" y="3327"/>
                  <a:pt x="21216" y="3304"/>
                </a:cubicBezTo>
                <a:cubicBezTo>
                  <a:pt x="21215" y="3287"/>
                  <a:pt x="21207" y="3272"/>
                  <a:pt x="21219" y="3255"/>
                </a:cubicBezTo>
                <a:cubicBezTo>
                  <a:pt x="21232" y="3232"/>
                  <a:pt x="21195" y="3195"/>
                  <a:pt x="21216" y="3189"/>
                </a:cubicBezTo>
                <a:cubicBezTo>
                  <a:pt x="21205" y="3117"/>
                  <a:pt x="21166" y="2884"/>
                  <a:pt x="21157" y="2821"/>
                </a:cubicBezTo>
                <a:cubicBezTo>
                  <a:pt x="21160" y="2817"/>
                  <a:pt x="21161" y="2812"/>
                  <a:pt x="21163" y="2808"/>
                </a:cubicBezTo>
                <a:cubicBezTo>
                  <a:pt x="21171" y="2780"/>
                  <a:pt x="21165" y="2747"/>
                  <a:pt x="21149" y="2733"/>
                </a:cubicBezTo>
                <a:cubicBezTo>
                  <a:pt x="21092" y="2660"/>
                  <a:pt x="21077" y="2574"/>
                  <a:pt x="21053" y="2498"/>
                </a:cubicBezTo>
                <a:cubicBezTo>
                  <a:pt x="21030" y="2409"/>
                  <a:pt x="21087" y="2447"/>
                  <a:pt x="21028" y="2353"/>
                </a:cubicBezTo>
                <a:cubicBezTo>
                  <a:pt x="21041" y="2332"/>
                  <a:pt x="21038" y="2318"/>
                  <a:pt x="21026" y="2298"/>
                </a:cubicBezTo>
                <a:cubicBezTo>
                  <a:pt x="21016" y="2254"/>
                  <a:pt x="21056" y="2238"/>
                  <a:pt x="21024" y="2205"/>
                </a:cubicBezTo>
                <a:cubicBezTo>
                  <a:pt x="21046" y="2202"/>
                  <a:pt x="21015" y="2116"/>
                  <a:pt x="21041" y="2126"/>
                </a:cubicBezTo>
                <a:cubicBezTo>
                  <a:pt x="21054" y="2087"/>
                  <a:pt x="21020" y="2089"/>
                  <a:pt x="21031" y="2053"/>
                </a:cubicBezTo>
                <a:cubicBezTo>
                  <a:pt x="21029" y="2018"/>
                  <a:pt x="21013" y="2082"/>
                  <a:pt x="21005" y="2048"/>
                </a:cubicBezTo>
                <a:cubicBezTo>
                  <a:pt x="20998" y="2003"/>
                  <a:pt x="20960" y="2023"/>
                  <a:pt x="21002" y="1965"/>
                </a:cubicBezTo>
                <a:cubicBezTo>
                  <a:pt x="20982" y="1926"/>
                  <a:pt x="21002" y="1905"/>
                  <a:pt x="21002" y="1838"/>
                </a:cubicBezTo>
                <a:lnTo>
                  <a:pt x="20994" y="1820"/>
                </a:lnTo>
                <a:lnTo>
                  <a:pt x="21014" y="1798"/>
                </a:lnTo>
                <a:cubicBezTo>
                  <a:pt x="21022" y="1785"/>
                  <a:pt x="21027" y="1769"/>
                  <a:pt x="21024" y="1749"/>
                </a:cubicBezTo>
                <a:cubicBezTo>
                  <a:pt x="20970" y="1628"/>
                  <a:pt x="21060" y="1741"/>
                  <a:pt x="21025" y="1539"/>
                </a:cubicBezTo>
                <a:cubicBezTo>
                  <a:pt x="21018" y="1530"/>
                  <a:pt x="21023" y="1503"/>
                  <a:pt x="21032" y="1503"/>
                </a:cubicBezTo>
                <a:cubicBezTo>
                  <a:pt x="21028" y="1490"/>
                  <a:pt x="21007" y="1464"/>
                  <a:pt x="21022" y="1457"/>
                </a:cubicBezTo>
                <a:cubicBezTo>
                  <a:pt x="21019" y="1424"/>
                  <a:pt x="21015" y="1392"/>
                  <a:pt x="21008" y="1361"/>
                </a:cubicBezTo>
                <a:lnTo>
                  <a:pt x="20987" y="1298"/>
                </a:lnTo>
                <a:lnTo>
                  <a:pt x="20998" y="1283"/>
                </a:lnTo>
                <a:cubicBezTo>
                  <a:pt x="21003" y="1272"/>
                  <a:pt x="21006" y="1259"/>
                  <a:pt x="21003" y="1244"/>
                </a:cubicBezTo>
                <a:cubicBezTo>
                  <a:pt x="20957" y="1158"/>
                  <a:pt x="21029" y="1234"/>
                  <a:pt x="20994" y="1083"/>
                </a:cubicBezTo>
                <a:cubicBezTo>
                  <a:pt x="20988" y="1077"/>
                  <a:pt x="20990" y="1056"/>
                  <a:pt x="20997" y="1054"/>
                </a:cubicBezTo>
                <a:cubicBezTo>
                  <a:pt x="20993" y="1045"/>
                  <a:pt x="20977" y="1028"/>
                  <a:pt x="20987" y="1021"/>
                </a:cubicBezTo>
                <a:cubicBezTo>
                  <a:pt x="20976" y="983"/>
                  <a:pt x="20939" y="857"/>
                  <a:pt x="20928" y="824"/>
                </a:cubicBezTo>
                <a:cubicBezTo>
                  <a:pt x="20925" y="823"/>
                  <a:pt x="20923" y="823"/>
                  <a:pt x="20921" y="822"/>
                </a:cubicBezTo>
                <a:cubicBezTo>
                  <a:pt x="20919" y="811"/>
                  <a:pt x="20921" y="774"/>
                  <a:pt x="20919" y="762"/>
                </a:cubicBezTo>
                <a:lnTo>
                  <a:pt x="20906" y="745"/>
                </a:lnTo>
                <a:lnTo>
                  <a:pt x="20904" y="714"/>
                </a:lnTo>
                <a:lnTo>
                  <a:pt x="20867" y="491"/>
                </a:lnTo>
                <a:lnTo>
                  <a:pt x="20867" y="453"/>
                </a:lnTo>
                <a:cubicBezTo>
                  <a:pt x="20864" y="435"/>
                  <a:pt x="20855" y="421"/>
                  <a:pt x="20840" y="412"/>
                </a:cubicBezTo>
                <a:cubicBezTo>
                  <a:pt x="20835" y="380"/>
                  <a:pt x="20838" y="293"/>
                  <a:pt x="20836" y="262"/>
                </a:cubicBezTo>
                <a:lnTo>
                  <a:pt x="20835" y="212"/>
                </a:lnTo>
                <a:lnTo>
                  <a:pt x="20835" y="189"/>
                </a:lnTo>
                <a:lnTo>
                  <a:pt x="20820" y="192"/>
                </a:lnTo>
                <a:lnTo>
                  <a:pt x="20813" y="132"/>
                </a:lnTo>
                <a:cubicBezTo>
                  <a:pt x="20806" y="113"/>
                  <a:pt x="20791" y="87"/>
                  <a:pt x="20775" y="58"/>
                </a:cubicBezTo>
                <a:lnTo>
                  <a:pt x="2075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9183757" y="3739589"/>
            <a:ext cx="8875643" cy="415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9600" dirty="0"/>
              <a:t>UN CORAZÓN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9600" dirty="0"/>
              <a:t>que </a:t>
            </a:r>
            <a:r>
              <a:rPr lang="es-ES" sz="9600" dirty="0"/>
              <a:t>AMA y GUIA</a:t>
            </a:r>
            <a:r>
              <a:rPr sz="9600" dirty="0"/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9600" dirty="0">
                <a:solidFill>
                  <a:srgbClr val="6F7D63"/>
                </a:solidFill>
              </a:rPr>
              <a:t>a </a:t>
            </a:r>
            <a:r>
              <a:rPr sz="9600" dirty="0" err="1">
                <a:solidFill>
                  <a:srgbClr val="6F7D63"/>
                </a:solidFill>
              </a:rPr>
              <a:t>su</a:t>
            </a:r>
            <a:r>
              <a:rPr lang="es-ES" sz="9600" dirty="0">
                <a:solidFill>
                  <a:srgbClr val="6F7D63"/>
                </a:solidFill>
              </a:rPr>
              <a:t>s</a:t>
            </a:r>
            <a:r>
              <a:rPr sz="9600" dirty="0">
                <a:solidFill>
                  <a:srgbClr val="6F7D63"/>
                </a:solidFill>
              </a:rPr>
              <a:t> </a:t>
            </a:r>
            <a:r>
              <a:rPr lang="es-ES" sz="9600" dirty="0">
                <a:solidFill>
                  <a:srgbClr val="6F7D63"/>
                </a:solidFill>
              </a:rPr>
              <a:t>hijos</a:t>
            </a:r>
            <a:endParaRPr sz="9600" dirty="0">
              <a:solidFill>
                <a:srgbClr val="6F7D63"/>
              </a:solidFill>
            </a:endParaRPr>
          </a:p>
        </p:txBody>
      </p:sp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0" y="419100"/>
            <a:ext cx="35814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077188-62F5-4AFD-8F9A-DE869B294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32753"/>
          <a:stretch/>
        </p:blipFill>
        <p:spPr>
          <a:xfrm>
            <a:off x="39757" y="0"/>
            <a:ext cx="9104243" cy="10287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9915745" y="3211269"/>
            <a:ext cx="8033647" cy="415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/>
              <a:t>UN CORAZÓN DILIGENTE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>
                <a:solidFill>
                  <a:srgbClr val="FE8701"/>
                </a:solidFill>
              </a:rPr>
              <a:t>para el trabajo</a:t>
            </a:r>
            <a:endParaRPr sz="8800" dirty="0">
              <a:solidFill>
                <a:srgbClr val="FE8701"/>
              </a:solidFill>
            </a:endParaRPr>
          </a:p>
        </p:txBody>
      </p:sp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32" y="1563757"/>
            <a:ext cx="2004783" cy="110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 descr="Hombre con uniforme y sombrero&#10;&#10;Descripción generada automáticamente con confianza media">
            <a:extLst>
              <a:ext uri="{FF2B5EF4-FFF2-40B4-BE49-F238E27FC236}">
                <a16:creationId xmlns:a16="http://schemas.microsoft.com/office/drawing/2014/main" id="{ED8B9377-3360-555E-B3D4-2817A2DEF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r="19953"/>
          <a:stretch/>
        </p:blipFill>
        <p:spPr>
          <a:xfrm>
            <a:off x="0" y="0"/>
            <a:ext cx="9577137" cy="103892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678" r="30874"/>
          <a:stretch>
            <a:fillRect/>
          </a:stretch>
        </p:blipFill>
        <p:spPr>
          <a:xfrm>
            <a:off x="0" y="0"/>
            <a:ext cx="778917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2000" y="3848100"/>
            <a:ext cx="9448799" cy="4238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360" dirty="0">
                <a:solidFill>
                  <a:srgbClr val="25685F"/>
                </a:solidFill>
                <a:latin typeface="Montserrat Bold"/>
              </a:rPr>
              <a:t>UN CORAZÓN QUE GLORIFICA</a:t>
            </a:r>
            <a:r>
              <a:rPr lang="en-US" sz="6360" dirty="0">
                <a:solidFill>
                  <a:srgbClr val="000000"/>
                </a:solidFill>
                <a:latin typeface="Montserrat Bold"/>
              </a:rPr>
              <a:t> A DIOS </a:t>
            </a:r>
          </a:p>
          <a:p>
            <a:pPr algn="ctr">
              <a:lnSpc>
                <a:spcPct val="150000"/>
              </a:lnSpc>
            </a:pPr>
            <a:r>
              <a:rPr lang="en-US" sz="6360" dirty="0">
                <a:solidFill>
                  <a:srgbClr val="000000"/>
                </a:solidFill>
                <a:latin typeface="Montserrat Bold"/>
              </a:rPr>
              <a:t>EN EL TRABAJO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0" y="1028700"/>
            <a:ext cx="3182374" cy="17569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556285"/>
            <a:ext cx="5367445" cy="10843285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TextBox 3"/>
          <p:cNvSpPr txBox="1"/>
          <p:nvPr/>
        </p:nvSpPr>
        <p:spPr>
          <a:xfrm>
            <a:off x="942162" y="702932"/>
            <a:ext cx="321889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29"/>
              </a:lnSpc>
            </a:pPr>
            <a:r>
              <a:rPr lang="en-US" sz="1950" spc="214">
                <a:solidFill>
                  <a:srgbClr val="FFFFFF"/>
                </a:solidFill>
                <a:latin typeface="Montserrat Classic"/>
              </a:rPr>
              <a:t>COLEGIO GLORIA DEL SANTÍSIMO SAMBENITO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094" y="7560932"/>
            <a:ext cx="3131967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700" spc="189">
                <a:solidFill>
                  <a:srgbClr val="FFFFFF"/>
                </a:solidFill>
                <a:latin typeface="Montserrat Classic"/>
              </a:rPr>
              <a:t>Analizar y prevenir el acoso escolar</a:t>
            </a:r>
          </a:p>
        </p:txBody>
      </p:sp>
      <p:sp>
        <p:nvSpPr>
          <p:cNvPr id="5" name="AutoShape 5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314" r="49552"/>
          <a:stretch>
            <a:fillRect/>
          </a:stretch>
        </p:blipFill>
        <p:spPr>
          <a:xfrm>
            <a:off x="0" y="0"/>
            <a:ext cx="5367445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61028" y="1226807"/>
            <a:ext cx="292142" cy="8012443"/>
            <a:chOff x="0" y="0"/>
            <a:chExt cx="76943" cy="21102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77871" y="198107"/>
            <a:ext cx="2583862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21307" y="167513"/>
            <a:ext cx="3182374" cy="175693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86400" y="1943100"/>
            <a:ext cx="12682430" cy="1110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Y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todo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lo que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hagáis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, sea </a:t>
            </a:r>
          </a:p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de palabra o de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hecho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hacedlo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TODO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en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nombre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del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Señor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Jesús,</a:t>
            </a:r>
          </a:p>
          <a:p>
            <a:pPr algn="ctr">
              <a:lnSpc>
                <a:spcPct val="150000"/>
              </a:lnSpc>
            </a:pPr>
            <a:r>
              <a:rPr lang="en-US" sz="6101" dirty="0">
                <a:solidFill>
                  <a:srgbClr val="000000"/>
                </a:solidFill>
                <a:latin typeface="Montserrat Bold"/>
              </a:rPr>
              <a:t>y dad gracias a Dios Padre </a:t>
            </a:r>
          </a:p>
          <a:p>
            <a:pPr algn="ctr">
              <a:lnSpc>
                <a:spcPct val="150000"/>
              </a:lnSpc>
            </a:pP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por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 medio de </a:t>
            </a:r>
            <a:r>
              <a:rPr lang="en-US" sz="6101" dirty="0" err="1">
                <a:solidFill>
                  <a:srgbClr val="000000"/>
                </a:solidFill>
                <a:latin typeface="Montserrat Bold"/>
              </a:rPr>
              <a:t>él</a:t>
            </a:r>
            <a:r>
              <a:rPr lang="en-US" sz="6101" dirty="0">
                <a:solidFill>
                  <a:srgbClr val="000000"/>
                </a:solidFill>
                <a:latin typeface="Montserrat Bold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6101" dirty="0" err="1">
                <a:solidFill>
                  <a:srgbClr val="000000"/>
                </a:solidFill>
                <a:latin typeface="Montserrat Classic Bold"/>
              </a:rPr>
              <a:t>Colosenses</a:t>
            </a:r>
            <a:r>
              <a:rPr lang="en-US" sz="6101" dirty="0">
                <a:solidFill>
                  <a:srgbClr val="000000"/>
                </a:solidFill>
                <a:latin typeface="Montserrat Classic Bold"/>
              </a:rPr>
              <a:t> 3:17</a:t>
            </a:r>
          </a:p>
          <a:p>
            <a:pPr algn="just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Classic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430</Words>
  <Application>Microsoft Macintosh PowerPoint</Application>
  <PresentationFormat>Personalizado</PresentationFormat>
  <Paragraphs>62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Montserrat Bold</vt:lpstr>
      <vt:lpstr>Montserrat Classic</vt:lpstr>
      <vt:lpstr>Calibri</vt:lpstr>
      <vt:lpstr>Montserrat Classic Bold</vt:lpstr>
      <vt:lpstr>Arial</vt:lpstr>
      <vt:lpstr>Gotham Bold</vt:lpstr>
      <vt:lpstr>League Spartan</vt:lpstr>
      <vt:lpstr>Avenir Book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12 un hombre conforme al corazón de Dios</dc:title>
  <dc:creator>Raquel Perez</dc:creator>
  <cp:lastModifiedBy>moisespeinadodiaz@gmail.com</cp:lastModifiedBy>
  <cp:revision>17</cp:revision>
  <dcterms:created xsi:type="dcterms:W3CDTF">2006-08-16T00:00:00Z</dcterms:created>
  <dcterms:modified xsi:type="dcterms:W3CDTF">2022-10-20T14:48:08Z</dcterms:modified>
  <dc:identifier>DAFPTpf_CC8</dc:identifier>
</cp:coreProperties>
</file>