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83" r:id="rId3"/>
    <p:sldId id="265" r:id="rId4"/>
    <p:sldId id="256" r:id="rId5"/>
    <p:sldId id="257" r:id="rId6"/>
    <p:sldId id="299" r:id="rId7"/>
    <p:sldId id="298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78" r:id="rId16"/>
    <p:sldId id="276" r:id="rId17"/>
    <p:sldId id="277" r:id="rId18"/>
    <p:sldId id="297" r:id="rId19"/>
    <p:sldId id="279" r:id="rId20"/>
    <p:sldId id="268" r:id="rId21"/>
    <p:sldId id="280" r:id="rId22"/>
    <p:sldId id="281" r:id="rId23"/>
    <p:sldId id="285" r:id="rId24"/>
    <p:sldId id="286" r:id="rId25"/>
    <p:sldId id="287" r:id="rId26"/>
    <p:sldId id="271" r:id="rId27"/>
    <p:sldId id="307" r:id="rId28"/>
    <p:sldId id="273" r:id="rId29"/>
    <p:sldId id="288" r:id="rId30"/>
    <p:sldId id="289" r:id="rId31"/>
    <p:sldId id="291" r:id="rId32"/>
    <p:sldId id="290" r:id="rId33"/>
    <p:sldId id="292" r:id="rId34"/>
    <p:sldId id="293" r:id="rId35"/>
    <p:sldId id="295" r:id="rId36"/>
    <p:sldId id="294" r:id="rId37"/>
    <p:sldId id="296" r:id="rId38"/>
  </p:sldIdLst>
  <p:sldSz cx="15621000" cy="88011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hewy" panose="02000000000000000000" pitchFamily="2" charset="0"/>
      <p:regular r:id="rId43"/>
    </p:embeddedFont>
    <p:embeddedFont>
      <p:font typeface="Montserrat" pitchFamily="2" charset="77"/>
      <p:regular r:id="rId44"/>
      <p:bold r:id="rId45"/>
    </p:embeddedFont>
    <p:embeddedFont>
      <p:font typeface="Montserrat Bold" pitchFamily="2" charset="77"/>
      <p:regular r:id="rId46"/>
      <p:bold r:id="rId47"/>
    </p:embeddedFont>
    <p:embeddedFont>
      <p:font typeface="Montserrat Classic Bold" pitchFamily="2" charset="77"/>
      <p:regular r:id="rId48"/>
      <p:bold r:id="rId49"/>
    </p:embeddedFont>
    <p:embeddedFont>
      <p:font typeface="Open Sans Bold" panose="020B0806030504020204" pitchFamily="34" charset="0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1953"/>
    <a:srgbClr val="644C3F"/>
    <a:srgbClr val="49696C"/>
    <a:srgbClr val="FEC5BA"/>
    <a:srgbClr val="572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07" autoAdjust="0"/>
  </p:normalViewPr>
  <p:slideViewPr>
    <p:cSldViewPr>
      <p:cViewPr varScale="1">
        <p:scale>
          <a:sx n="81" d="100"/>
          <a:sy n="81" d="100"/>
        </p:scale>
        <p:origin x="216" y="6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5788" y="1822697"/>
            <a:ext cx="6638925" cy="12576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3324860"/>
            <a:ext cx="5467350" cy="149944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90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81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71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62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52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4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33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24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60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58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976" y="3770348"/>
            <a:ext cx="6638925" cy="1165331"/>
          </a:xfrm>
        </p:spPr>
        <p:txBody>
          <a:bodyPr anchor="t"/>
          <a:lstStyle>
            <a:lvl1pPr algn="l">
              <a:defRPr sz="341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6976" y="2486855"/>
            <a:ext cx="6638925" cy="1283493"/>
          </a:xfrm>
        </p:spPr>
        <p:txBody>
          <a:bodyPr anchor="b"/>
          <a:lstStyle>
            <a:lvl1pPr marL="0" indent="0">
              <a:buNone/>
              <a:defRPr sz="1708">
                <a:solidFill>
                  <a:schemeClr val="tx1">
                    <a:tint val="75000"/>
                  </a:schemeClr>
                </a:solidFill>
              </a:defRPr>
            </a:lvl1pPr>
            <a:lvl2pPr marL="390540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2pPr>
            <a:lvl3pPr marL="781080" indent="0">
              <a:buNone/>
              <a:defRPr sz="1367">
                <a:solidFill>
                  <a:schemeClr val="tx1">
                    <a:tint val="75000"/>
                  </a:schemeClr>
                </a:solidFill>
              </a:defRPr>
            </a:lvl3pPr>
            <a:lvl4pPr marL="1171621" indent="0">
              <a:buNone/>
              <a:defRPr sz="1196">
                <a:solidFill>
                  <a:schemeClr val="tx1">
                    <a:tint val="75000"/>
                  </a:schemeClr>
                </a:solidFill>
              </a:defRPr>
            </a:lvl4pPr>
            <a:lvl5pPr marL="1562161" indent="0">
              <a:buNone/>
              <a:defRPr sz="1196">
                <a:solidFill>
                  <a:schemeClr val="tx1">
                    <a:tint val="75000"/>
                  </a:schemeClr>
                </a:solidFill>
              </a:defRPr>
            </a:lvl5pPr>
            <a:lvl6pPr marL="1952701" indent="0">
              <a:buNone/>
              <a:defRPr sz="1196">
                <a:solidFill>
                  <a:schemeClr val="tx1">
                    <a:tint val="75000"/>
                  </a:schemeClr>
                </a:solidFill>
              </a:defRPr>
            </a:lvl6pPr>
            <a:lvl7pPr marL="2343241" indent="0">
              <a:buNone/>
              <a:defRPr sz="1196">
                <a:solidFill>
                  <a:schemeClr val="tx1">
                    <a:tint val="75000"/>
                  </a:schemeClr>
                </a:solidFill>
              </a:defRPr>
            </a:lvl7pPr>
            <a:lvl8pPr marL="2733782" indent="0">
              <a:buNone/>
              <a:defRPr sz="1196">
                <a:solidFill>
                  <a:schemeClr val="tx1">
                    <a:tint val="75000"/>
                  </a:schemeClr>
                </a:solidFill>
              </a:defRPr>
            </a:lvl8pPr>
            <a:lvl9pPr marL="3124322" indent="0">
              <a:buNone/>
              <a:defRPr sz="11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09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0525" y="1369060"/>
            <a:ext cx="3449638" cy="3872213"/>
          </a:xfrm>
        </p:spPr>
        <p:txBody>
          <a:bodyPr/>
          <a:lstStyle>
            <a:lvl1pPr>
              <a:defRPr sz="2392"/>
            </a:lvl1pPr>
            <a:lvl2pPr>
              <a:defRPr sz="2050"/>
            </a:lvl2pPr>
            <a:lvl3pPr>
              <a:defRPr sz="1708"/>
            </a:lvl3pPr>
            <a:lvl4pPr>
              <a:defRPr sz="1538"/>
            </a:lvl4pPr>
            <a:lvl5pPr>
              <a:defRPr sz="1538"/>
            </a:lvl5pPr>
            <a:lvl6pPr>
              <a:defRPr sz="1538"/>
            </a:lvl6pPr>
            <a:lvl7pPr>
              <a:defRPr sz="1538"/>
            </a:lvl7pPr>
            <a:lvl8pPr>
              <a:defRPr sz="1538"/>
            </a:lvl8pPr>
            <a:lvl9pPr>
              <a:defRPr sz="15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70337" y="1369060"/>
            <a:ext cx="3449638" cy="3872213"/>
          </a:xfrm>
        </p:spPr>
        <p:txBody>
          <a:bodyPr/>
          <a:lstStyle>
            <a:lvl1pPr>
              <a:defRPr sz="2392"/>
            </a:lvl1pPr>
            <a:lvl2pPr>
              <a:defRPr sz="2050"/>
            </a:lvl2pPr>
            <a:lvl3pPr>
              <a:defRPr sz="1708"/>
            </a:lvl3pPr>
            <a:lvl4pPr>
              <a:defRPr sz="1538"/>
            </a:lvl4pPr>
            <a:lvl5pPr>
              <a:defRPr sz="1538"/>
            </a:lvl5pPr>
            <a:lvl6pPr>
              <a:defRPr sz="1538"/>
            </a:lvl6pPr>
            <a:lvl7pPr>
              <a:defRPr sz="1538"/>
            </a:lvl7pPr>
            <a:lvl8pPr>
              <a:defRPr sz="1538"/>
            </a:lvl8pPr>
            <a:lvl9pPr>
              <a:defRPr sz="15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733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525" y="1313374"/>
            <a:ext cx="3450994" cy="547352"/>
          </a:xfrm>
        </p:spPr>
        <p:txBody>
          <a:bodyPr anchor="b"/>
          <a:lstStyle>
            <a:lvl1pPr marL="0" indent="0">
              <a:buNone/>
              <a:defRPr sz="2050" b="1"/>
            </a:lvl1pPr>
            <a:lvl2pPr marL="390540" indent="0">
              <a:buNone/>
              <a:defRPr sz="1708" b="1"/>
            </a:lvl2pPr>
            <a:lvl3pPr marL="781080" indent="0">
              <a:buNone/>
              <a:defRPr sz="1538" b="1"/>
            </a:lvl3pPr>
            <a:lvl4pPr marL="1171621" indent="0">
              <a:buNone/>
              <a:defRPr sz="1367" b="1"/>
            </a:lvl4pPr>
            <a:lvl5pPr marL="1562161" indent="0">
              <a:buNone/>
              <a:defRPr sz="1367" b="1"/>
            </a:lvl5pPr>
            <a:lvl6pPr marL="1952701" indent="0">
              <a:buNone/>
              <a:defRPr sz="1367" b="1"/>
            </a:lvl6pPr>
            <a:lvl7pPr marL="2343241" indent="0">
              <a:buNone/>
              <a:defRPr sz="1367" b="1"/>
            </a:lvl7pPr>
            <a:lvl8pPr marL="2733782" indent="0">
              <a:buNone/>
              <a:defRPr sz="1367" b="1"/>
            </a:lvl8pPr>
            <a:lvl9pPr marL="3124322" indent="0">
              <a:buNone/>
              <a:defRPr sz="13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0525" y="1860727"/>
            <a:ext cx="3450994" cy="3380546"/>
          </a:xfrm>
        </p:spPr>
        <p:txBody>
          <a:bodyPr/>
          <a:lstStyle>
            <a:lvl1pPr>
              <a:defRPr sz="2050"/>
            </a:lvl1pPr>
            <a:lvl2pPr>
              <a:defRPr sz="1708"/>
            </a:lvl2pPr>
            <a:lvl3pPr>
              <a:defRPr sz="1538"/>
            </a:lvl3pPr>
            <a:lvl4pPr>
              <a:defRPr sz="1367"/>
            </a:lvl4pPr>
            <a:lvl5pPr>
              <a:defRPr sz="1367"/>
            </a:lvl5pPr>
            <a:lvl6pPr>
              <a:defRPr sz="1367"/>
            </a:lvl6pPr>
            <a:lvl7pPr>
              <a:defRPr sz="1367"/>
            </a:lvl7pPr>
            <a:lvl8pPr>
              <a:defRPr sz="1367"/>
            </a:lvl8pPr>
            <a:lvl9pPr>
              <a:defRPr sz="13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67626" y="1313374"/>
            <a:ext cx="3452349" cy="547352"/>
          </a:xfrm>
        </p:spPr>
        <p:txBody>
          <a:bodyPr anchor="b"/>
          <a:lstStyle>
            <a:lvl1pPr marL="0" indent="0">
              <a:buNone/>
              <a:defRPr sz="2050" b="1"/>
            </a:lvl1pPr>
            <a:lvl2pPr marL="390540" indent="0">
              <a:buNone/>
              <a:defRPr sz="1708" b="1"/>
            </a:lvl2pPr>
            <a:lvl3pPr marL="781080" indent="0">
              <a:buNone/>
              <a:defRPr sz="1538" b="1"/>
            </a:lvl3pPr>
            <a:lvl4pPr marL="1171621" indent="0">
              <a:buNone/>
              <a:defRPr sz="1367" b="1"/>
            </a:lvl4pPr>
            <a:lvl5pPr marL="1562161" indent="0">
              <a:buNone/>
              <a:defRPr sz="1367" b="1"/>
            </a:lvl5pPr>
            <a:lvl6pPr marL="1952701" indent="0">
              <a:buNone/>
              <a:defRPr sz="1367" b="1"/>
            </a:lvl6pPr>
            <a:lvl7pPr marL="2343241" indent="0">
              <a:buNone/>
              <a:defRPr sz="1367" b="1"/>
            </a:lvl7pPr>
            <a:lvl8pPr marL="2733782" indent="0">
              <a:buNone/>
              <a:defRPr sz="1367" b="1"/>
            </a:lvl8pPr>
            <a:lvl9pPr marL="3124322" indent="0">
              <a:buNone/>
              <a:defRPr sz="13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67626" y="1860727"/>
            <a:ext cx="3452349" cy="3380546"/>
          </a:xfrm>
        </p:spPr>
        <p:txBody>
          <a:bodyPr/>
          <a:lstStyle>
            <a:lvl1pPr>
              <a:defRPr sz="2050"/>
            </a:lvl1pPr>
            <a:lvl2pPr>
              <a:defRPr sz="1708"/>
            </a:lvl2pPr>
            <a:lvl3pPr>
              <a:defRPr sz="1538"/>
            </a:lvl3pPr>
            <a:lvl4pPr>
              <a:defRPr sz="1367"/>
            </a:lvl4pPr>
            <a:lvl5pPr>
              <a:defRPr sz="1367"/>
            </a:lvl5pPr>
            <a:lvl6pPr>
              <a:defRPr sz="1367"/>
            </a:lvl6pPr>
            <a:lvl7pPr>
              <a:defRPr sz="1367"/>
            </a:lvl7pPr>
            <a:lvl8pPr>
              <a:defRPr sz="1367"/>
            </a:lvl8pPr>
            <a:lvl9pPr>
              <a:defRPr sz="13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967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83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68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25" y="233610"/>
            <a:ext cx="2569601" cy="994198"/>
          </a:xfrm>
        </p:spPr>
        <p:txBody>
          <a:bodyPr anchor="b"/>
          <a:lstStyle>
            <a:lvl1pPr algn="l">
              <a:defRPr sz="170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3689" y="233610"/>
            <a:ext cx="4366286" cy="5007663"/>
          </a:xfrm>
        </p:spPr>
        <p:txBody>
          <a:bodyPr/>
          <a:lstStyle>
            <a:lvl1pPr>
              <a:defRPr sz="2733"/>
            </a:lvl1pPr>
            <a:lvl2pPr>
              <a:defRPr sz="2392"/>
            </a:lvl2pPr>
            <a:lvl3pPr>
              <a:defRPr sz="2050"/>
            </a:lvl3pPr>
            <a:lvl4pPr>
              <a:defRPr sz="1708"/>
            </a:lvl4pPr>
            <a:lvl5pPr>
              <a:defRPr sz="1708"/>
            </a:lvl5pPr>
            <a:lvl6pPr>
              <a:defRPr sz="1708"/>
            </a:lvl6pPr>
            <a:lvl7pPr>
              <a:defRPr sz="1708"/>
            </a:lvl7pPr>
            <a:lvl8pPr>
              <a:defRPr sz="1708"/>
            </a:lvl8pPr>
            <a:lvl9pPr>
              <a:defRPr sz="170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0525" y="1227808"/>
            <a:ext cx="2569601" cy="4013465"/>
          </a:xfrm>
        </p:spPr>
        <p:txBody>
          <a:bodyPr/>
          <a:lstStyle>
            <a:lvl1pPr marL="0" indent="0">
              <a:buNone/>
              <a:defRPr sz="1196"/>
            </a:lvl1pPr>
            <a:lvl2pPr marL="390540" indent="0">
              <a:buNone/>
              <a:defRPr sz="1025"/>
            </a:lvl2pPr>
            <a:lvl3pPr marL="781080" indent="0">
              <a:buNone/>
              <a:defRPr sz="854"/>
            </a:lvl3pPr>
            <a:lvl4pPr marL="1171621" indent="0">
              <a:buNone/>
              <a:defRPr sz="769"/>
            </a:lvl4pPr>
            <a:lvl5pPr marL="1562161" indent="0">
              <a:buNone/>
              <a:defRPr sz="769"/>
            </a:lvl5pPr>
            <a:lvl6pPr marL="1952701" indent="0">
              <a:buNone/>
              <a:defRPr sz="769"/>
            </a:lvl6pPr>
            <a:lvl7pPr marL="2343241" indent="0">
              <a:buNone/>
              <a:defRPr sz="769"/>
            </a:lvl7pPr>
            <a:lvl8pPr marL="2733782" indent="0">
              <a:buNone/>
              <a:defRPr sz="769"/>
            </a:lvl8pPr>
            <a:lvl9pPr marL="3124322" indent="0">
              <a:buNone/>
              <a:defRPr sz="76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12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0913" y="4107180"/>
            <a:ext cx="4686300" cy="484876"/>
          </a:xfrm>
        </p:spPr>
        <p:txBody>
          <a:bodyPr anchor="b"/>
          <a:lstStyle>
            <a:lvl1pPr algn="l">
              <a:defRPr sz="170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30913" y="524263"/>
            <a:ext cx="4686300" cy="3520440"/>
          </a:xfrm>
        </p:spPr>
        <p:txBody>
          <a:bodyPr/>
          <a:lstStyle>
            <a:lvl1pPr marL="0" indent="0">
              <a:buNone/>
              <a:defRPr sz="2733"/>
            </a:lvl1pPr>
            <a:lvl2pPr marL="390540" indent="0">
              <a:buNone/>
              <a:defRPr sz="2392"/>
            </a:lvl2pPr>
            <a:lvl3pPr marL="781080" indent="0">
              <a:buNone/>
              <a:defRPr sz="2050"/>
            </a:lvl3pPr>
            <a:lvl4pPr marL="1171621" indent="0">
              <a:buNone/>
              <a:defRPr sz="1708"/>
            </a:lvl4pPr>
            <a:lvl5pPr marL="1562161" indent="0">
              <a:buNone/>
              <a:defRPr sz="1708"/>
            </a:lvl5pPr>
            <a:lvl6pPr marL="1952701" indent="0">
              <a:buNone/>
              <a:defRPr sz="1708"/>
            </a:lvl6pPr>
            <a:lvl7pPr marL="2343241" indent="0">
              <a:buNone/>
              <a:defRPr sz="1708"/>
            </a:lvl7pPr>
            <a:lvl8pPr marL="2733782" indent="0">
              <a:buNone/>
              <a:defRPr sz="1708"/>
            </a:lvl8pPr>
            <a:lvl9pPr marL="3124322" indent="0">
              <a:buNone/>
              <a:defRPr sz="170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0913" y="4592056"/>
            <a:ext cx="4686300" cy="688604"/>
          </a:xfrm>
        </p:spPr>
        <p:txBody>
          <a:bodyPr/>
          <a:lstStyle>
            <a:lvl1pPr marL="0" indent="0">
              <a:buNone/>
              <a:defRPr sz="1196"/>
            </a:lvl1pPr>
            <a:lvl2pPr marL="390540" indent="0">
              <a:buNone/>
              <a:defRPr sz="1025"/>
            </a:lvl2pPr>
            <a:lvl3pPr marL="781080" indent="0">
              <a:buNone/>
              <a:defRPr sz="854"/>
            </a:lvl3pPr>
            <a:lvl4pPr marL="1171621" indent="0">
              <a:buNone/>
              <a:defRPr sz="769"/>
            </a:lvl4pPr>
            <a:lvl5pPr marL="1562161" indent="0">
              <a:buNone/>
              <a:defRPr sz="769"/>
            </a:lvl5pPr>
            <a:lvl6pPr marL="1952701" indent="0">
              <a:buNone/>
              <a:defRPr sz="769"/>
            </a:lvl6pPr>
            <a:lvl7pPr marL="2343241" indent="0">
              <a:buNone/>
              <a:defRPr sz="769"/>
            </a:lvl7pPr>
            <a:lvl8pPr marL="2733782" indent="0">
              <a:buNone/>
              <a:defRPr sz="769"/>
            </a:lvl8pPr>
            <a:lvl9pPr marL="3124322" indent="0">
              <a:buNone/>
              <a:defRPr sz="76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61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45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62612" y="234968"/>
            <a:ext cx="1757363" cy="50063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0525" y="234968"/>
            <a:ext cx="5141913" cy="50063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11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0525" y="234968"/>
            <a:ext cx="7029450" cy="977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525" y="1369060"/>
            <a:ext cx="7029450" cy="3872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0525" y="5438211"/>
            <a:ext cx="1822450" cy="312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68588" y="5438211"/>
            <a:ext cx="2473325" cy="312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97525" y="5438211"/>
            <a:ext cx="1822450" cy="312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70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781080" rtl="0" eaLnBrk="1" latinLnBrk="0" hangingPunct="1">
        <a:spcBef>
          <a:spcPct val="0"/>
        </a:spcBef>
        <a:buNone/>
        <a:defRPr sz="37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905" indent="-292905" algn="l" defTabSz="781080" rtl="0" eaLnBrk="1" latinLnBrk="0" hangingPunct="1">
        <a:spcBef>
          <a:spcPct val="20000"/>
        </a:spcBef>
        <a:buFont typeface="Arial" pitchFamily="34" charset="0"/>
        <a:buChar char="•"/>
        <a:defRPr sz="2733" kern="1200">
          <a:solidFill>
            <a:schemeClr val="tx1"/>
          </a:solidFill>
          <a:latin typeface="+mn-lt"/>
          <a:ea typeface="+mn-ea"/>
          <a:cs typeface="+mn-cs"/>
        </a:defRPr>
      </a:lvl1pPr>
      <a:lvl2pPr marL="634628" indent="-244088" algn="l" defTabSz="781080" rtl="0" eaLnBrk="1" latinLnBrk="0" hangingPunct="1">
        <a:spcBef>
          <a:spcPct val="20000"/>
        </a:spcBef>
        <a:buFont typeface="Arial" pitchFamily="34" charset="0"/>
        <a:buChar char="–"/>
        <a:defRPr sz="2392" kern="1200">
          <a:solidFill>
            <a:schemeClr val="tx1"/>
          </a:solidFill>
          <a:latin typeface="+mn-lt"/>
          <a:ea typeface="+mn-ea"/>
          <a:cs typeface="+mn-cs"/>
        </a:defRPr>
      </a:lvl2pPr>
      <a:lvl3pPr marL="976351" indent="-195270" algn="l" defTabSz="781080" rtl="0" eaLnBrk="1" latinLnBrk="0" hangingPunct="1">
        <a:spcBef>
          <a:spcPct val="20000"/>
        </a:spcBef>
        <a:buFont typeface="Arial" pitchFamily="34" charset="0"/>
        <a:buChar char="•"/>
        <a:defRPr sz="2050" kern="1200">
          <a:solidFill>
            <a:schemeClr val="tx1"/>
          </a:solidFill>
          <a:latin typeface="+mn-lt"/>
          <a:ea typeface="+mn-ea"/>
          <a:cs typeface="+mn-cs"/>
        </a:defRPr>
      </a:lvl3pPr>
      <a:lvl4pPr marL="1366891" indent="-195270" algn="l" defTabSz="781080" rtl="0" eaLnBrk="1" latinLnBrk="0" hangingPunct="1">
        <a:spcBef>
          <a:spcPct val="20000"/>
        </a:spcBef>
        <a:buFont typeface="Arial" pitchFamily="34" charset="0"/>
        <a:buChar char="–"/>
        <a:defRPr sz="1708" kern="1200">
          <a:solidFill>
            <a:schemeClr val="tx1"/>
          </a:solidFill>
          <a:latin typeface="+mn-lt"/>
          <a:ea typeface="+mn-ea"/>
          <a:cs typeface="+mn-cs"/>
        </a:defRPr>
      </a:lvl4pPr>
      <a:lvl5pPr marL="1757431" indent="-195270" algn="l" defTabSz="781080" rtl="0" eaLnBrk="1" latinLnBrk="0" hangingPunct="1">
        <a:spcBef>
          <a:spcPct val="20000"/>
        </a:spcBef>
        <a:buFont typeface="Arial" pitchFamily="34" charset="0"/>
        <a:buChar char="»"/>
        <a:defRPr sz="1708" kern="1200">
          <a:solidFill>
            <a:schemeClr val="tx1"/>
          </a:solidFill>
          <a:latin typeface="+mn-lt"/>
          <a:ea typeface="+mn-ea"/>
          <a:cs typeface="+mn-cs"/>
        </a:defRPr>
      </a:lvl5pPr>
      <a:lvl6pPr marL="2147971" indent="-195270" algn="l" defTabSz="781080" rtl="0" eaLnBrk="1" latinLnBrk="0" hangingPunct="1">
        <a:spcBef>
          <a:spcPct val="20000"/>
        </a:spcBef>
        <a:buFont typeface="Arial" pitchFamily="34" charset="0"/>
        <a:buChar char="•"/>
        <a:defRPr sz="1708" kern="1200">
          <a:solidFill>
            <a:schemeClr val="tx1"/>
          </a:solidFill>
          <a:latin typeface="+mn-lt"/>
          <a:ea typeface="+mn-ea"/>
          <a:cs typeface="+mn-cs"/>
        </a:defRPr>
      </a:lvl6pPr>
      <a:lvl7pPr marL="2538512" indent="-195270" algn="l" defTabSz="781080" rtl="0" eaLnBrk="1" latinLnBrk="0" hangingPunct="1">
        <a:spcBef>
          <a:spcPct val="20000"/>
        </a:spcBef>
        <a:buFont typeface="Arial" pitchFamily="34" charset="0"/>
        <a:buChar char="•"/>
        <a:defRPr sz="1708" kern="1200">
          <a:solidFill>
            <a:schemeClr val="tx1"/>
          </a:solidFill>
          <a:latin typeface="+mn-lt"/>
          <a:ea typeface="+mn-ea"/>
          <a:cs typeface="+mn-cs"/>
        </a:defRPr>
      </a:lvl7pPr>
      <a:lvl8pPr marL="2929052" indent="-195270" algn="l" defTabSz="781080" rtl="0" eaLnBrk="1" latinLnBrk="0" hangingPunct="1">
        <a:spcBef>
          <a:spcPct val="20000"/>
        </a:spcBef>
        <a:buFont typeface="Arial" pitchFamily="34" charset="0"/>
        <a:buChar char="•"/>
        <a:defRPr sz="1708" kern="1200">
          <a:solidFill>
            <a:schemeClr val="tx1"/>
          </a:solidFill>
          <a:latin typeface="+mn-lt"/>
          <a:ea typeface="+mn-ea"/>
          <a:cs typeface="+mn-cs"/>
        </a:defRPr>
      </a:lvl8pPr>
      <a:lvl9pPr marL="3319592" indent="-195270" algn="l" defTabSz="781080" rtl="0" eaLnBrk="1" latinLnBrk="0" hangingPunct="1">
        <a:spcBef>
          <a:spcPct val="20000"/>
        </a:spcBef>
        <a:buFont typeface="Arial" pitchFamily="34" charset="0"/>
        <a:buChar char="•"/>
        <a:defRPr sz="170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1080" rtl="0" eaLnBrk="1" latinLnBrk="0" hangingPunct="1">
        <a:defRPr sz="1538" kern="1200">
          <a:solidFill>
            <a:schemeClr val="tx1"/>
          </a:solidFill>
          <a:latin typeface="+mn-lt"/>
          <a:ea typeface="+mn-ea"/>
          <a:cs typeface="+mn-cs"/>
        </a:defRPr>
      </a:lvl1pPr>
      <a:lvl2pPr marL="390540" algn="l" defTabSz="781080" rtl="0" eaLnBrk="1" latinLnBrk="0" hangingPunct="1">
        <a:defRPr sz="1538" kern="1200">
          <a:solidFill>
            <a:schemeClr val="tx1"/>
          </a:solidFill>
          <a:latin typeface="+mn-lt"/>
          <a:ea typeface="+mn-ea"/>
          <a:cs typeface="+mn-cs"/>
        </a:defRPr>
      </a:lvl2pPr>
      <a:lvl3pPr marL="781080" algn="l" defTabSz="781080" rtl="0" eaLnBrk="1" latinLnBrk="0" hangingPunct="1">
        <a:defRPr sz="1538" kern="1200">
          <a:solidFill>
            <a:schemeClr val="tx1"/>
          </a:solidFill>
          <a:latin typeface="+mn-lt"/>
          <a:ea typeface="+mn-ea"/>
          <a:cs typeface="+mn-cs"/>
        </a:defRPr>
      </a:lvl3pPr>
      <a:lvl4pPr marL="1171621" algn="l" defTabSz="781080" rtl="0" eaLnBrk="1" latinLnBrk="0" hangingPunct="1">
        <a:defRPr sz="1538" kern="1200">
          <a:solidFill>
            <a:schemeClr val="tx1"/>
          </a:solidFill>
          <a:latin typeface="+mn-lt"/>
          <a:ea typeface="+mn-ea"/>
          <a:cs typeface="+mn-cs"/>
        </a:defRPr>
      </a:lvl4pPr>
      <a:lvl5pPr marL="1562161" algn="l" defTabSz="781080" rtl="0" eaLnBrk="1" latinLnBrk="0" hangingPunct="1">
        <a:defRPr sz="1538" kern="1200">
          <a:solidFill>
            <a:schemeClr val="tx1"/>
          </a:solidFill>
          <a:latin typeface="+mn-lt"/>
          <a:ea typeface="+mn-ea"/>
          <a:cs typeface="+mn-cs"/>
        </a:defRPr>
      </a:lvl5pPr>
      <a:lvl6pPr marL="1952701" algn="l" defTabSz="781080" rtl="0" eaLnBrk="1" latinLnBrk="0" hangingPunct="1">
        <a:defRPr sz="1538" kern="1200">
          <a:solidFill>
            <a:schemeClr val="tx1"/>
          </a:solidFill>
          <a:latin typeface="+mn-lt"/>
          <a:ea typeface="+mn-ea"/>
          <a:cs typeface="+mn-cs"/>
        </a:defRPr>
      </a:lvl6pPr>
      <a:lvl7pPr marL="2343241" algn="l" defTabSz="781080" rtl="0" eaLnBrk="1" latinLnBrk="0" hangingPunct="1">
        <a:defRPr sz="1538" kern="1200">
          <a:solidFill>
            <a:schemeClr val="tx1"/>
          </a:solidFill>
          <a:latin typeface="+mn-lt"/>
          <a:ea typeface="+mn-ea"/>
          <a:cs typeface="+mn-cs"/>
        </a:defRPr>
      </a:lvl7pPr>
      <a:lvl8pPr marL="2733782" algn="l" defTabSz="781080" rtl="0" eaLnBrk="1" latinLnBrk="0" hangingPunct="1">
        <a:defRPr sz="1538" kern="1200">
          <a:solidFill>
            <a:schemeClr val="tx1"/>
          </a:solidFill>
          <a:latin typeface="+mn-lt"/>
          <a:ea typeface="+mn-ea"/>
          <a:cs typeface="+mn-cs"/>
        </a:defRPr>
      </a:lvl8pPr>
      <a:lvl9pPr marL="3124322" algn="l" defTabSz="781080" rtl="0" eaLnBrk="1" latinLnBrk="0" hangingPunct="1">
        <a:defRPr sz="153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2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5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8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41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8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3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6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9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955" t="14054" r="5178"/>
          <a:stretch>
            <a:fillRect/>
          </a:stretch>
        </p:blipFill>
        <p:spPr>
          <a:xfrm>
            <a:off x="0" y="7144"/>
            <a:ext cx="15621000" cy="878681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82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91411" flipV="1">
            <a:off x="4004024" y="-358616"/>
            <a:ext cx="7804026" cy="280944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720318" y="-610739"/>
            <a:ext cx="5999916" cy="10022578"/>
          </a:xfrm>
          <a:prstGeom prst="rect">
            <a:avLst/>
          </a:prstGeom>
          <a:solidFill>
            <a:srgbClr val="D9D9D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91509" y="5773456"/>
            <a:ext cx="1701620" cy="3948908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678888" y="1174983"/>
            <a:ext cx="6451133" cy="6451133"/>
            <a:chOff x="0" y="0"/>
            <a:chExt cx="13884457" cy="13884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84456" cy="13884456"/>
            </a:xfrm>
            <a:custGeom>
              <a:avLst/>
              <a:gdLst/>
              <a:ahLst/>
              <a:cxnLst/>
              <a:rect l="l" t="t" r="r" b="b"/>
              <a:pathLst>
                <a:path w="13884456" h="13884456">
                  <a:moveTo>
                    <a:pt x="0" y="13800227"/>
                  </a:moveTo>
                  <a:cubicBezTo>
                    <a:pt x="0" y="13846746"/>
                    <a:pt x="37710" y="13884456"/>
                    <a:pt x="84228" y="13884456"/>
                  </a:cubicBezTo>
                  <a:lnTo>
                    <a:pt x="13800227" y="13884456"/>
                  </a:lnTo>
                  <a:cubicBezTo>
                    <a:pt x="13846746" y="13884456"/>
                    <a:pt x="13884456" y="13846746"/>
                    <a:pt x="13884456" y="13800227"/>
                  </a:cubicBezTo>
                  <a:lnTo>
                    <a:pt x="13884456" y="6942221"/>
                  </a:lnTo>
                  <a:cubicBezTo>
                    <a:pt x="13884456" y="5025203"/>
                    <a:pt x="13107329" y="3289532"/>
                    <a:pt x="11851124" y="2033330"/>
                  </a:cubicBezTo>
                  <a:cubicBezTo>
                    <a:pt x="10594919" y="777127"/>
                    <a:pt x="8859246" y="0"/>
                    <a:pt x="6942223" y="0"/>
                  </a:cubicBezTo>
                  <a:cubicBezTo>
                    <a:pt x="5025205" y="0"/>
                    <a:pt x="3289534" y="777127"/>
                    <a:pt x="2033330" y="2033330"/>
                  </a:cubicBezTo>
                  <a:cubicBezTo>
                    <a:pt x="777126" y="3289533"/>
                    <a:pt x="0" y="5025203"/>
                    <a:pt x="0" y="6942221"/>
                  </a:cubicBezTo>
                  <a:lnTo>
                    <a:pt x="0" y="138002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84228" y="84228"/>
              <a:ext cx="13715999" cy="13716000"/>
            </a:xfrm>
            <a:custGeom>
              <a:avLst/>
              <a:gdLst/>
              <a:ahLst/>
              <a:cxnLst/>
              <a:rect l="l" t="t" r="r" b="b"/>
              <a:pathLst>
                <a:path w="13715999" h="13716000">
                  <a:moveTo>
                    <a:pt x="6858006" y="0"/>
                  </a:moveTo>
                  <a:cubicBezTo>
                    <a:pt x="3070442" y="0"/>
                    <a:pt x="0" y="3070428"/>
                    <a:pt x="0" y="6857993"/>
                  </a:cubicBezTo>
                  <a:lnTo>
                    <a:pt x="0" y="13715999"/>
                  </a:lnTo>
                  <a:lnTo>
                    <a:pt x="13715999" y="13715999"/>
                  </a:lnTo>
                  <a:lnTo>
                    <a:pt x="13715999" y="6857993"/>
                  </a:lnTo>
                  <a:cubicBezTo>
                    <a:pt x="13715999" y="3070428"/>
                    <a:pt x="10645571" y="0"/>
                    <a:pt x="6858006" y="0"/>
                  </a:cubicBezTo>
                  <a:close/>
                </a:path>
              </a:pathLst>
            </a:custGeom>
            <a:blipFill>
              <a:blip r:embed="rId6"/>
              <a:stretch>
                <a:fillRect l="-24976" r="-2497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514771" y="3997798"/>
            <a:ext cx="805504" cy="80550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F0DC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972720" y="682175"/>
            <a:ext cx="1235737" cy="12357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24796" y="221840"/>
            <a:ext cx="920670" cy="9206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92241" y="793592"/>
            <a:ext cx="506452" cy="5064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10018" y="548309"/>
            <a:ext cx="675032" cy="67503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254829" y="8076156"/>
            <a:ext cx="1915804" cy="310012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2813943" y="880110"/>
            <a:ext cx="1580794" cy="158079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169589" y="1046818"/>
            <a:ext cx="869504" cy="1250162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885131" y="3681293"/>
            <a:ext cx="5978779" cy="1355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23"/>
              </a:lnSpc>
            </a:pPr>
            <a:r>
              <a:rPr lang="en-US" sz="10125" dirty="0" err="1">
                <a:solidFill>
                  <a:srgbClr val="F9FAFD"/>
                </a:solidFill>
                <a:latin typeface="Chewy"/>
              </a:rPr>
              <a:t>Tienes</a:t>
            </a:r>
            <a:r>
              <a:rPr lang="en-US" sz="10125" dirty="0">
                <a:solidFill>
                  <a:srgbClr val="F9FAFD"/>
                </a:solidFill>
                <a:latin typeface="Chewy"/>
              </a:rPr>
              <a:t> </a:t>
            </a:r>
            <a:r>
              <a:rPr lang="en-US" sz="10125" dirty="0" err="1">
                <a:solidFill>
                  <a:srgbClr val="F9FAFD"/>
                </a:solidFill>
                <a:latin typeface="Chewy"/>
              </a:rPr>
              <a:t>voz</a:t>
            </a:r>
            <a:endParaRPr lang="en-US" sz="10125" dirty="0">
              <a:solidFill>
                <a:srgbClr val="F9FAFD"/>
              </a:solidFill>
              <a:latin typeface="Chewy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53230" y="6124215"/>
            <a:ext cx="7442582" cy="1623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 spc="-291">
                <a:solidFill>
                  <a:srgbClr val="F9FAFD"/>
                </a:solidFill>
                <a:latin typeface="Open Sans Bold"/>
              </a:rPr>
              <a:t>(CANTA Y ADORA AL SEÑOR CON TODA TU PASIÓN)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7C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91411" flipV="1">
            <a:off x="4004024" y="-358616"/>
            <a:ext cx="7804026" cy="280944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720318" y="-610739"/>
            <a:ext cx="5999916" cy="10022578"/>
          </a:xfrm>
          <a:prstGeom prst="rect">
            <a:avLst/>
          </a:prstGeom>
          <a:solidFill>
            <a:srgbClr val="D9D9D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91509" y="5773456"/>
            <a:ext cx="1701620" cy="3948908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678888" y="1174983"/>
            <a:ext cx="6451133" cy="6451133"/>
            <a:chOff x="0" y="0"/>
            <a:chExt cx="13884457" cy="13884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84456" cy="13884456"/>
            </a:xfrm>
            <a:custGeom>
              <a:avLst/>
              <a:gdLst/>
              <a:ahLst/>
              <a:cxnLst/>
              <a:rect l="l" t="t" r="r" b="b"/>
              <a:pathLst>
                <a:path w="13884456" h="13884456">
                  <a:moveTo>
                    <a:pt x="0" y="13800227"/>
                  </a:moveTo>
                  <a:cubicBezTo>
                    <a:pt x="0" y="13846746"/>
                    <a:pt x="37710" y="13884456"/>
                    <a:pt x="84228" y="13884456"/>
                  </a:cubicBezTo>
                  <a:lnTo>
                    <a:pt x="13800227" y="13884456"/>
                  </a:lnTo>
                  <a:cubicBezTo>
                    <a:pt x="13846746" y="13884456"/>
                    <a:pt x="13884456" y="13846746"/>
                    <a:pt x="13884456" y="13800227"/>
                  </a:cubicBezTo>
                  <a:lnTo>
                    <a:pt x="13884456" y="6942221"/>
                  </a:lnTo>
                  <a:cubicBezTo>
                    <a:pt x="13884456" y="5025203"/>
                    <a:pt x="13107329" y="3289532"/>
                    <a:pt x="11851124" y="2033330"/>
                  </a:cubicBezTo>
                  <a:cubicBezTo>
                    <a:pt x="10594919" y="777127"/>
                    <a:pt x="8859246" y="0"/>
                    <a:pt x="6942223" y="0"/>
                  </a:cubicBezTo>
                  <a:cubicBezTo>
                    <a:pt x="5025205" y="0"/>
                    <a:pt x="3289534" y="777127"/>
                    <a:pt x="2033330" y="2033330"/>
                  </a:cubicBezTo>
                  <a:cubicBezTo>
                    <a:pt x="777126" y="3289533"/>
                    <a:pt x="0" y="5025203"/>
                    <a:pt x="0" y="6942221"/>
                  </a:cubicBezTo>
                  <a:lnTo>
                    <a:pt x="0" y="138002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84228" y="84228"/>
              <a:ext cx="13715999" cy="13716000"/>
            </a:xfrm>
            <a:custGeom>
              <a:avLst/>
              <a:gdLst/>
              <a:ahLst/>
              <a:cxnLst/>
              <a:rect l="l" t="t" r="r" b="b"/>
              <a:pathLst>
                <a:path w="13715999" h="13716000">
                  <a:moveTo>
                    <a:pt x="6858006" y="0"/>
                  </a:moveTo>
                  <a:cubicBezTo>
                    <a:pt x="3070442" y="0"/>
                    <a:pt x="0" y="3070428"/>
                    <a:pt x="0" y="6857993"/>
                  </a:cubicBezTo>
                  <a:lnTo>
                    <a:pt x="0" y="13715999"/>
                  </a:lnTo>
                  <a:lnTo>
                    <a:pt x="13715999" y="13715999"/>
                  </a:lnTo>
                  <a:lnTo>
                    <a:pt x="13715999" y="6857993"/>
                  </a:lnTo>
                  <a:cubicBezTo>
                    <a:pt x="13715999" y="3070428"/>
                    <a:pt x="10645571" y="0"/>
                    <a:pt x="6858006" y="0"/>
                  </a:cubicBezTo>
                  <a:close/>
                </a:path>
              </a:pathLst>
            </a:custGeom>
            <a:blipFill>
              <a:blip r:embed="rId6"/>
              <a:stretch>
                <a:fillRect t="-25000" b="-2500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514771" y="3997798"/>
            <a:ext cx="805504" cy="80550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F0DC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972720" y="682175"/>
            <a:ext cx="1235737" cy="12357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24796" y="221840"/>
            <a:ext cx="920670" cy="9206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92241" y="793592"/>
            <a:ext cx="506452" cy="5064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10018" y="548309"/>
            <a:ext cx="675032" cy="67503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254829" y="8076156"/>
            <a:ext cx="1915804" cy="310012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2813943" y="880110"/>
            <a:ext cx="1580794" cy="158079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183656" y="1046109"/>
            <a:ext cx="841368" cy="1248784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24796" y="3131698"/>
            <a:ext cx="7171015" cy="2622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23"/>
              </a:lnSpc>
            </a:pPr>
            <a:r>
              <a:rPr lang="en-US" sz="10125" dirty="0" err="1">
                <a:solidFill>
                  <a:srgbClr val="F9FAFD"/>
                </a:solidFill>
                <a:latin typeface="Chewy"/>
              </a:rPr>
              <a:t>Tienes</a:t>
            </a:r>
            <a:r>
              <a:rPr lang="en-US" sz="10125" dirty="0">
                <a:solidFill>
                  <a:srgbClr val="F9FAFD"/>
                </a:solidFill>
                <a:latin typeface="Chewy"/>
              </a:rPr>
              <a:t> </a:t>
            </a:r>
            <a:r>
              <a:rPr lang="en-US" sz="10125" dirty="0" err="1">
                <a:solidFill>
                  <a:srgbClr val="F9FAFD"/>
                </a:solidFill>
                <a:latin typeface="Chewy"/>
              </a:rPr>
              <a:t>preocupación</a:t>
            </a:r>
            <a:endParaRPr lang="en-US" sz="10125" dirty="0">
              <a:solidFill>
                <a:srgbClr val="F9FAFD"/>
              </a:solidFill>
              <a:latin typeface="Chewy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53230" y="6124215"/>
            <a:ext cx="7442582" cy="1623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 spc="-291">
                <a:solidFill>
                  <a:srgbClr val="FFFFFF"/>
                </a:solidFill>
                <a:latin typeface="Open Sans Bold"/>
              </a:rPr>
              <a:t>(ORA POR TUS HERMANOS EN LA FE)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27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91411" flipV="1">
            <a:off x="4004024" y="-358616"/>
            <a:ext cx="7804026" cy="280944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720318" y="-610739"/>
            <a:ext cx="5999916" cy="10022578"/>
          </a:xfrm>
          <a:prstGeom prst="rect">
            <a:avLst/>
          </a:prstGeom>
          <a:solidFill>
            <a:srgbClr val="D9D9D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91509" y="5773456"/>
            <a:ext cx="1701620" cy="3948908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678888" y="1174983"/>
            <a:ext cx="6451133" cy="6451133"/>
            <a:chOff x="0" y="0"/>
            <a:chExt cx="13884457" cy="13884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84456" cy="13884456"/>
            </a:xfrm>
            <a:custGeom>
              <a:avLst/>
              <a:gdLst/>
              <a:ahLst/>
              <a:cxnLst/>
              <a:rect l="l" t="t" r="r" b="b"/>
              <a:pathLst>
                <a:path w="13884456" h="13884456">
                  <a:moveTo>
                    <a:pt x="0" y="13800227"/>
                  </a:moveTo>
                  <a:cubicBezTo>
                    <a:pt x="0" y="13846746"/>
                    <a:pt x="37710" y="13884456"/>
                    <a:pt x="84228" y="13884456"/>
                  </a:cubicBezTo>
                  <a:lnTo>
                    <a:pt x="13800227" y="13884456"/>
                  </a:lnTo>
                  <a:cubicBezTo>
                    <a:pt x="13846746" y="13884456"/>
                    <a:pt x="13884456" y="13846746"/>
                    <a:pt x="13884456" y="13800227"/>
                  </a:cubicBezTo>
                  <a:lnTo>
                    <a:pt x="13884456" y="6942221"/>
                  </a:lnTo>
                  <a:cubicBezTo>
                    <a:pt x="13884456" y="5025203"/>
                    <a:pt x="13107329" y="3289532"/>
                    <a:pt x="11851124" y="2033330"/>
                  </a:cubicBezTo>
                  <a:cubicBezTo>
                    <a:pt x="10594919" y="777127"/>
                    <a:pt x="8859246" y="0"/>
                    <a:pt x="6942223" y="0"/>
                  </a:cubicBezTo>
                  <a:cubicBezTo>
                    <a:pt x="5025205" y="0"/>
                    <a:pt x="3289534" y="777127"/>
                    <a:pt x="2033330" y="2033330"/>
                  </a:cubicBezTo>
                  <a:cubicBezTo>
                    <a:pt x="777126" y="3289533"/>
                    <a:pt x="0" y="5025203"/>
                    <a:pt x="0" y="6942221"/>
                  </a:cubicBezTo>
                  <a:lnTo>
                    <a:pt x="0" y="138002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84228" y="84228"/>
              <a:ext cx="13715999" cy="13716000"/>
            </a:xfrm>
            <a:custGeom>
              <a:avLst/>
              <a:gdLst/>
              <a:ahLst/>
              <a:cxnLst/>
              <a:rect l="l" t="t" r="r" b="b"/>
              <a:pathLst>
                <a:path w="13715999" h="13716000">
                  <a:moveTo>
                    <a:pt x="6858006" y="0"/>
                  </a:moveTo>
                  <a:cubicBezTo>
                    <a:pt x="3070442" y="0"/>
                    <a:pt x="0" y="3070428"/>
                    <a:pt x="0" y="6857993"/>
                  </a:cubicBezTo>
                  <a:lnTo>
                    <a:pt x="0" y="13715999"/>
                  </a:lnTo>
                  <a:lnTo>
                    <a:pt x="13715999" y="13715999"/>
                  </a:lnTo>
                  <a:lnTo>
                    <a:pt x="13715999" y="6857993"/>
                  </a:lnTo>
                  <a:cubicBezTo>
                    <a:pt x="13715999" y="3070428"/>
                    <a:pt x="10645571" y="0"/>
                    <a:pt x="6858006" y="0"/>
                  </a:cubicBezTo>
                  <a:close/>
                </a:path>
              </a:pathLst>
            </a:custGeom>
            <a:blipFill>
              <a:blip r:embed="rId6"/>
              <a:stretch>
                <a:fillRect l="-24696" r="-2469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514771" y="3997798"/>
            <a:ext cx="805504" cy="80550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F0DC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972720" y="682175"/>
            <a:ext cx="1235737" cy="12357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24796" y="221840"/>
            <a:ext cx="920670" cy="9206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92241" y="793592"/>
            <a:ext cx="506452" cy="5064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10018" y="548309"/>
            <a:ext cx="675032" cy="67503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254829" y="8076156"/>
            <a:ext cx="1915804" cy="310012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2813943" y="880110"/>
            <a:ext cx="1580794" cy="158079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071868" y="1046818"/>
            <a:ext cx="1064946" cy="10727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24796" y="3586226"/>
            <a:ext cx="7171015" cy="1355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23"/>
              </a:lnSpc>
            </a:pPr>
            <a:r>
              <a:rPr lang="en-US" sz="10125" dirty="0" err="1">
                <a:solidFill>
                  <a:srgbClr val="F9FAFD"/>
                </a:solidFill>
                <a:latin typeface="Chewy"/>
              </a:rPr>
              <a:t>Tienes</a:t>
            </a:r>
            <a:r>
              <a:rPr lang="en-US" sz="10125" dirty="0">
                <a:solidFill>
                  <a:srgbClr val="F9FAFD"/>
                </a:solidFill>
                <a:latin typeface="Chewy"/>
              </a:rPr>
              <a:t> amor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33755" y="5876932"/>
            <a:ext cx="6782539" cy="1623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 spc="-291">
                <a:solidFill>
                  <a:srgbClr val="FFFFFF"/>
                </a:solidFill>
                <a:latin typeface="Open Sans Bold"/>
              </a:rPr>
              <a:t>(ALABA A DIOS Y AYUDA A TU PRÓJIMO)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2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91411" flipV="1">
            <a:off x="4004024" y="-358616"/>
            <a:ext cx="7804026" cy="280944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720318" y="-610739"/>
            <a:ext cx="5999916" cy="10022578"/>
          </a:xfrm>
          <a:prstGeom prst="rect">
            <a:avLst/>
          </a:prstGeom>
          <a:solidFill>
            <a:srgbClr val="D9D9D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91509" y="5773456"/>
            <a:ext cx="1701620" cy="3948908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678888" y="1174983"/>
            <a:ext cx="6451133" cy="6451133"/>
            <a:chOff x="0" y="0"/>
            <a:chExt cx="13884457" cy="13884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84456" cy="13884456"/>
            </a:xfrm>
            <a:custGeom>
              <a:avLst/>
              <a:gdLst/>
              <a:ahLst/>
              <a:cxnLst/>
              <a:rect l="l" t="t" r="r" b="b"/>
              <a:pathLst>
                <a:path w="13884456" h="13884456">
                  <a:moveTo>
                    <a:pt x="0" y="13800227"/>
                  </a:moveTo>
                  <a:cubicBezTo>
                    <a:pt x="0" y="13846746"/>
                    <a:pt x="37710" y="13884456"/>
                    <a:pt x="84228" y="13884456"/>
                  </a:cubicBezTo>
                  <a:lnTo>
                    <a:pt x="13800227" y="13884456"/>
                  </a:lnTo>
                  <a:cubicBezTo>
                    <a:pt x="13846746" y="13884456"/>
                    <a:pt x="13884456" y="13846746"/>
                    <a:pt x="13884456" y="13800227"/>
                  </a:cubicBezTo>
                  <a:lnTo>
                    <a:pt x="13884456" y="6942221"/>
                  </a:lnTo>
                  <a:cubicBezTo>
                    <a:pt x="13884456" y="5025203"/>
                    <a:pt x="13107329" y="3289532"/>
                    <a:pt x="11851124" y="2033330"/>
                  </a:cubicBezTo>
                  <a:cubicBezTo>
                    <a:pt x="10594919" y="777127"/>
                    <a:pt x="8859246" y="0"/>
                    <a:pt x="6942223" y="0"/>
                  </a:cubicBezTo>
                  <a:cubicBezTo>
                    <a:pt x="5025205" y="0"/>
                    <a:pt x="3289534" y="777127"/>
                    <a:pt x="2033330" y="2033330"/>
                  </a:cubicBezTo>
                  <a:cubicBezTo>
                    <a:pt x="777126" y="3289533"/>
                    <a:pt x="0" y="5025203"/>
                    <a:pt x="0" y="6942221"/>
                  </a:cubicBezTo>
                  <a:lnTo>
                    <a:pt x="0" y="138002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84228" y="84228"/>
              <a:ext cx="13715999" cy="13716000"/>
            </a:xfrm>
            <a:custGeom>
              <a:avLst/>
              <a:gdLst/>
              <a:ahLst/>
              <a:cxnLst/>
              <a:rect l="l" t="t" r="r" b="b"/>
              <a:pathLst>
                <a:path w="13715999" h="13716000">
                  <a:moveTo>
                    <a:pt x="6858006" y="0"/>
                  </a:moveTo>
                  <a:cubicBezTo>
                    <a:pt x="3070442" y="0"/>
                    <a:pt x="0" y="3070428"/>
                    <a:pt x="0" y="6857993"/>
                  </a:cubicBezTo>
                  <a:lnTo>
                    <a:pt x="0" y="13715999"/>
                  </a:lnTo>
                  <a:lnTo>
                    <a:pt x="13715999" y="13715999"/>
                  </a:lnTo>
                  <a:lnTo>
                    <a:pt x="13715999" y="6857993"/>
                  </a:lnTo>
                  <a:cubicBezTo>
                    <a:pt x="13715999" y="3070428"/>
                    <a:pt x="10645571" y="0"/>
                    <a:pt x="6858006" y="0"/>
                  </a:cubicBezTo>
                  <a:close/>
                </a:path>
              </a:pathLst>
            </a:custGeom>
            <a:blipFill>
              <a:blip r:embed="rId6"/>
              <a:stretch>
                <a:fillRect l="-112765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514771" y="3997798"/>
            <a:ext cx="805504" cy="80550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F0DC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972720" y="682175"/>
            <a:ext cx="1235737" cy="12357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24796" y="221840"/>
            <a:ext cx="920670" cy="9206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92241" y="793592"/>
            <a:ext cx="506452" cy="5064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10018" y="548309"/>
            <a:ext cx="675032" cy="67503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254829" y="8076156"/>
            <a:ext cx="1915804" cy="310012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2813943" y="880110"/>
            <a:ext cx="1580794" cy="158079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424796" y="3708321"/>
            <a:ext cx="7171015" cy="1355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23"/>
              </a:lnSpc>
            </a:pPr>
            <a:r>
              <a:rPr lang="en-US" sz="10125" dirty="0" err="1">
                <a:solidFill>
                  <a:srgbClr val="F9FAFD"/>
                </a:solidFill>
                <a:latin typeface="Chewy"/>
              </a:rPr>
              <a:t>Tienes</a:t>
            </a:r>
            <a:r>
              <a:rPr lang="en-US" sz="10125" dirty="0">
                <a:solidFill>
                  <a:srgbClr val="F9FAFD"/>
                </a:solidFill>
                <a:latin typeface="Chewy"/>
              </a:rPr>
              <a:t> </a:t>
            </a:r>
            <a:r>
              <a:rPr lang="en-US" sz="10125" dirty="0" err="1">
                <a:solidFill>
                  <a:srgbClr val="F9FAFD"/>
                </a:solidFill>
                <a:latin typeface="Chewy"/>
              </a:rPr>
              <a:t>dones</a:t>
            </a:r>
            <a:endParaRPr lang="en-US" sz="10125" dirty="0">
              <a:solidFill>
                <a:srgbClr val="F9FAFD"/>
              </a:solidFill>
              <a:latin typeface="Chewy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-481754" y="6059582"/>
            <a:ext cx="8623455" cy="790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 spc="-291" dirty="0">
                <a:solidFill>
                  <a:srgbClr val="F9FAFD"/>
                </a:solidFill>
                <a:latin typeface="Open Sans Bold"/>
              </a:rPr>
              <a:t>(SIRVE EN TU IGLESIA LOCAL) 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189224" y="1194766"/>
            <a:ext cx="821080" cy="87180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8CC83F5-7EDB-B45C-0CA7-A9635C03C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7143"/>
            <a:ext cx="15620024" cy="8786264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FB513FCD-108E-E9FD-6790-F85170D562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7382" y="394996"/>
            <a:ext cx="2359753" cy="1302781"/>
          </a:xfrm>
          <a:prstGeom prst="rect">
            <a:avLst/>
          </a:prstGeom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0AE66CE1-8E2A-7F2F-0FF1-FE5FEA66EFF3}"/>
              </a:ext>
            </a:extLst>
          </p:cNvPr>
          <p:cNvSpPr/>
          <p:nvPr/>
        </p:nvSpPr>
        <p:spPr>
          <a:xfrm>
            <a:off x="24851" y="-19483"/>
            <a:ext cx="15620997" cy="8820583"/>
          </a:xfrm>
          <a:custGeom>
            <a:avLst/>
            <a:gdLst/>
            <a:ahLst/>
            <a:cxnLst/>
            <a:rect l="l" t="t" r="r" b="b"/>
            <a:pathLst>
              <a:path w="4816592" h="2700716">
                <a:moveTo>
                  <a:pt x="0" y="0"/>
                </a:moveTo>
                <a:lnTo>
                  <a:pt x="4816592" y="0"/>
                </a:lnTo>
                <a:lnTo>
                  <a:pt x="4816592" y="2700716"/>
                </a:lnTo>
                <a:lnTo>
                  <a:pt x="0" y="2700716"/>
                </a:lnTo>
                <a:close/>
              </a:path>
            </a:pathLst>
          </a:custGeom>
          <a:solidFill>
            <a:srgbClr val="000000">
              <a:alpha val="40784"/>
            </a:srgbClr>
          </a:solidFill>
        </p:spPr>
        <p:txBody>
          <a:bodyPr/>
          <a:lstStyle/>
          <a:p>
            <a:r>
              <a:rPr lang="es-ES" dirty="0"/>
              <a:t>C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EB0927D6-9C82-68AB-6580-1145945D8534}"/>
              </a:ext>
            </a:extLst>
          </p:cNvPr>
          <p:cNvSpPr txBox="1"/>
          <p:nvPr/>
        </p:nvSpPr>
        <p:spPr>
          <a:xfrm>
            <a:off x="0" y="2085630"/>
            <a:ext cx="5978779" cy="1329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23"/>
              </a:lnSpc>
            </a:pPr>
            <a:r>
              <a:rPr lang="en-US" sz="10125" dirty="0" err="1">
                <a:solidFill>
                  <a:srgbClr val="F9FAFD"/>
                </a:solidFill>
                <a:latin typeface="Chewy"/>
              </a:rPr>
              <a:t>Teléfono</a:t>
            </a:r>
            <a:endParaRPr lang="en-US" sz="10125" dirty="0">
              <a:solidFill>
                <a:srgbClr val="F9FAFD"/>
              </a:solidFill>
              <a:latin typeface="Chewy"/>
            </a:endParaRP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DDE9387D-92A6-35C9-06B1-AE1F3B59FC58}"/>
              </a:ext>
            </a:extLst>
          </p:cNvPr>
          <p:cNvSpPr txBox="1"/>
          <p:nvPr/>
        </p:nvSpPr>
        <p:spPr>
          <a:xfrm>
            <a:off x="190500" y="3415289"/>
            <a:ext cx="5978779" cy="1329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23"/>
              </a:lnSpc>
            </a:pPr>
            <a:r>
              <a:rPr lang="en-US" sz="10125" dirty="0" err="1">
                <a:solidFill>
                  <a:srgbClr val="F9FAFD"/>
                </a:solidFill>
                <a:latin typeface="Chewy"/>
              </a:rPr>
              <a:t>Bolígrafo</a:t>
            </a:r>
            <a:endParaRPr lang="en-US" sz="10125" dirty="0">
              <a:solidFill>
                <a:srgbClr val="F9FAFD"/>
              </a:solidFill>
              <a:latin typeface="Chewy"/>
            </a:endParaRP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D91A4FB1-6D5D-A5B5-F3ED-9915DFC22142}"/>
              </a:ext>
            </a:extLst>
          </p:cNvPr>
          <p:cNvSpPr txBox="1"/>
          <p:nvPr/>
        </p:nvSpPr>
        <p:spPr>
          <a:xfrm>
            <a:off x="-723900" y="4828946"/>
            <a:ext cx="5978779" cy="1329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23"/>
              </a:lnSpc>
            </a:pPr>
            <a:r>
              <a:rPr lang="en-US" sz="10125" dirty="0" err="1">
                <a:solidFill>
                  <a:srgbClr val="F9FAFD"/>
                </a:solidFill>
                <a:latin typeface="Chewy"/>
              </a:rPr>
              <a:t>Deseo</a:t>
            </a:r>
            <a:endParaRPr lang="en-US" sz="10125" dirty="0">
              <a:solidFill>
                <a:srgbClr val="F9FAFD"/>
              </a:solidFill>
              <a:latin typeface="Chewy"/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52107F14-838F-3E6E-97EB-E6CA1C806202}"/>
              </a:ext>
            </a:extLst>
          </p:cNvPr>
          <p:cNvSpPr txBox="1"/>
          <p:nvPr/>
        </p:nvSpPr>
        <p:spPr>
          <a:xfrm>
            <a:off x="-711281" y="6503843"/>
            <a:ext cx="5978779" cy="1329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23"/>
              </a:lnSpc>
            </a:pPr>
            <a:r>
              <a:rPr lang="en-US" sz="10125" dirty="0">
                <a:solidFill>
                  <a:srgbClr val="F9FAFD"/>
                </a:solidFill>
                <a:latin typeface="Chewy"/>
              </a:rPr>
              <a:t>Coche</a:t>
            </a: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93244958-4088-E784-635B-F3F996B53E8F}"/>
              </a:ext>
            </a:extLst>
          </p:cNvPr>
          <p:cNvSpPr txBox="1"/>
          <p:nvPr/>
        </p:nvSpPr>
        <p:spPr>
          <a:xfrm>
            <a:off x="9029700" y="1276350"/>
            <a:ext cx="5978779" cy="1329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23"/>
              </a:lnSpc>
            </a:pPr>
            <a:r>
              <a:rPr lang="en-US" sz="10125" dirty="0">
                <a:solidFill>
                  <a:srgbClr val="F9FAFD"/>
                </a:solidFill>
                <a:latin typeface="Chewy"/>
              </a:rPr>
              <a:t>Dinero</a:t>
            </a: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BA4677BB-724B-2D9E-44B0-D870916162F4}"/>
              </a:ext>
            </a:extLst>
          </p:cNvPr>
          <p:cNvSpPr txBox="1"/>
          <p:nvPr/>
        </p:nvSpPr>
        <p:spPr>
          <a:xfrm>
            <a:off x="8613945" y="2632635"/>
            <a:ext cx="5978779" cy="1355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23"/>
              </a:lnSpc>
            </a:pPr>
            <a:r>
              <a:rPr lang="en-US" sz="10125" dirty="0" err="1">
                <a:solidFill>
                  <a:srgbClr val="F9FAFD"/>
                </a:solidFill>
                <a:latin typeface="Chewy"/>
              </a:rPr>
              <a:t>Voz</a:t>
            </a:r>
            <a:endParaRPr lang="en-US" sz="10125" dirty="0">
              <a:solidFill>
                <a:srgbClr val="F9FAFD"/>
              </a:solidFill>
              <a:latin typeface="Chewy"/>
            </a:endParaRP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AFB1E6F8-8FD9-5CCB-F771-610989FC9CD2}"/>
              </a:ext>
            </a:extLst>
          </p:cNvPr>
          <p:cNvSpPr txBox="1"/>
          <p:nvPr/>
        </p:nvSpPr>
        <p:spPr>
          <a:xfrm>
            <a:off x="7890045" y="3875216"/>
            <a:ext cx="7171015" cy="1329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23"/>
              </a:lnSpc>
            </a:pPr>
            <a:r>
              <a:rPr lang="en-US" sz="10125" dirty="0" err="1">
                <a:solidFill>
                  <a:srgbClr val="F9FAFD"/>
                </a:solidFill>
                <a:latin typeface="Chewy"/>
              </a:rPr>
              <a:t>Preocupación</a:t>
            </a:r>
            <a:endParaRPr lang="en-US" sz="10125" dirty="0">
              <a:solidFill>
                <a:srgbClr val="F9FAFD"/>
              </a:solidFill>
              <a:latin typeface="Chewy"/>
            </a:endParaRP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B9C5841D-620F-8D0D-6C32-95D4341A373F}"/>
              </a:ext>
            </a:extLst>
          </p:cNvPr>
          <p:cNvSpPr txBox="1"/>
          <p:nvPr/>
        </p:nvSpPr>
        <p:spPr>
          <a:xfrm>
            <a:off x="8046578" y="5346366"/>
            <a:ext cx="7171015" cy="1355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23"/>
              </a:lnSpc>
            </a:pPr>
            <a:r>
              <a:rPr lang="en-US" sz="10125" dirty="0">
                <a:solidFill>
                  <a:srgbClr val="F9FAFD"/>
                </a:solidFill>
                <a:latin typeface="Chewy"/>
              </a:rPr>
              <a:t>Amor</a:t>
            </a: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A94B7DCB-D470-D7B8-D87B-12084FFBD8F8}"/>
              </a:ext>
            </a:extLst>
          </p:cNvPr>
          <p:cNvSpPr txBox="1"/>
          <p:nvPr/>
        </p:nvSpPr>
        <p:spPr>
          <a:xfrm>
            <a:off x="7929596" y="6702250"/>
            <a:ext cx="7171015" cy="1355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23"/>
              </a:lnSpc>
            </a:pPr>
            <a:r>
              <a:rPr lang="en-US" sz="10125" dirty="0" err="1">
                <a:solidFill>
                  <a:srgbClr val="F9FAFD"/>
                </a:solidFill>
                <a:latin typeface="Chewy"/>
              </a:rPr>
              <a:t>Dones</a:t>
            </a:r>
            <a:endParaRPr lang="en-US" sz="10125" dirty="0">
              <a:solidFill>
                <a:srgbClr val="F9FAFD"/>
              </a:solidFill>
              <a:latin typeface="Chewy"/>
            </a:endParaRPr>
          </a:p>
        </p:txBody>
      </p:sp>
    </p:spTree>
    <p:extLst>
      <p:ext uri="{BB962C8B-B14F-4D97-AF65-F5344CB8AC3E}">
        <p14:creationId xmlns:p14="http://schemas.microsoft.com/office/powerpoint/2010/main" val="1341040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8CC83F5-7EDB-B45C-0CA7-A9635C03C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" y="7693"/>
            <a:ext cx="15619047" cy="8785714"/>
          </a:xfrm>
          <a:prstGeom prst="rect">
            <a:avLst/>
          </a:prstGeom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9CB7CA37-3520-EBA3-94A6-A25F8F3D5934}"/>
              </a:ext>
            </a:extLst>
          </p:cNvPr>
          <p:cNvSpPr/>
          <p:nvPr/>
        </p:nvSpPr>
        <p:spPr>
          <a:xfrm>
            <a:off x="-40050" y="0"/>
            <a:ext cx="15620997" cy="8793407"/>
          </a:xfrm>
          <a:custGeom>
            <a:avLst/>
            <a:gdLst/>
            <a:ahLst/>
            <a:cxnLst/>
            <a:rect l="l" t="t" r="r" b="b"/>
            <a:pathLst>
              <a:path w="4816592" h="2700716">
                <a:moveTo>
                  <a:pt x="0" y="0"/>
                </a:moveTo>
                <a:lnTo>
                  <a:pt x="4816592" y="0"/>
                </a:lnTo>
                <a:lnTo>
                  <a:pt x="4816592" y="2700716"/>
                </a:lnTo>
                <a:lnTo>
                  <a:pt x="0" y="2700716"/>
                </a:lnTo>
                <a:close/>
              </a:path>
            </a:pathLst>
          </a:custGeom>
          <a:solidFill>
            <a:srgbClr val="000000">
              <a:alpha val="40784"/>
            </a:srgbClr>
          </a:solidFill>
        </p:spPr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62C5AE13-CA61-1D29-ABDE-937B397CBFF7}"/>
              </a:ext>
            </a:extLst>
          </p:cNvPr>
          <p:cNvSpPr txBox="1"/>
          <p:nvPr/>
        </p:nvSpPr>
        <p:spPr>
          <a:xfrm>
            <a:off x="2400300" y="2828389"/>
            <a:ext cx="11125200" cy="31366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781080">
              <a:lnSpc>
                <a:spcPct val="150000"/>
              </a:lnSpc>
            </a:pPr>
            <a:r>
              <a:rPr lang="es-ES" sz="7200" dirty="0">
                <a:solidFill>
                  <a:prstClr val="white"/>
                </a:solidFill>
                <a:latin typeface="Montserrat Bold"/>
              </a:rPr>
              <a:t>SI TIENES DONES SIRVE</a:t>
            </a:r>
            <a:endParaRPr lang="en-US" sz="7200" dirty="0">
              <a:solidFill>
                <a:prstClr val="white"/>
              </a:solidFill>
              <a:latin typeface="Montserrat Classic Bold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3FA39033-8993-2448-B6DF-4776148F9A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7382" y="394996"/>
            <a:ext cx="2359753" cy="130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81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620997" cy="882058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" y="-1"/>
            <a:ext cx="15620997" cy="8820583"/>
            <a:chOff x="-69999" y="-717434"/>
            <a:chExt cx="4816592" cy="2700716"/>
          </a:xfrm>
        </p:grpSpPr>
        <p:sp>
          <p:nvSpPr>
            <p:cNvPr id="4" name="Freeform 4"/>
            <p:cNvSpPr/>
            <p:nvPr/>
          </p:nvSpPr>
          <p:spPr>
            <a:xfrm>
              <a:off x="-69999" y="-717434"/>
              <a:ext cx="4816592" cy="2700716"/>
            </a:xfrm>
            <a:custGeom>
              <a:avLst/>
              <a:gdLst/>
              <a:ahLst/>
              <a:cxnLst/>
              <a:rect l="l" t="t" r="r" b="b"/>
              <a:pathLst>
                <a:path w="4816592" h="2700716">
                  <a:moveTo>
                    <a:pt x="0" y="0"/>
                  </a:moveTo>
                  <a:lnTo>
                    <a:pt x="4816592" y="0"/>
                  </a:lnTo>
                  <a:lnTo>
                    <a:pt x="4816592" y="2700716"/>
                  </a:lnTo>
                  <a:lnTo>
                    <a:pt x="0" y="2700716"/>
                  </a:lnTo>
                  <a:close/>
                </a:path>
              </a:pathLst>
            </a:custGeom>
            <a:solidFill>
              <a:srgbClr val="000000">
                <a:alpha val="4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43392" tIns="43392" rIns="43392" bIns="43392" rtlCol="0" anchor="ctr"/>
            <a:lstStyle/>
            <a:p>
              <a:pPr algn="ctr" defTabSz="781080">
                <a:lnSpc>
                  <a:spcPts val="2331"/>
                </a:lnSpc>
              </a:pPr>
              <a:endParaRPr sz="1538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0997" y="1200150"/>
            <a:ext cx="14077954" cy="6899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781080">
              <a:lnSpc>
                <a:spcPts val="6090"/>
              </a:lnSpc>
            </a:pPr>
            <a:endParaRPr lang="es-ES" sz="6000" dirty="0">
              <a:solidFill>
                <a:srgbClr val="F9FAFD"/>
              </a:solidFill>
              <a:latin typeface="Montserrat Bold"/>
            </a:endParaRPr>
          </a:p>
          <a:p>
            <a:pPr algn="ctr" defTabSz="781080"/>
            <a:r>
              <a:rPr lang="es-ES" sz="6000" dirty="0">
                <a:solidFill>
                  <a:srgbClr val="F9FAFD"/>
                </a:solidFill>
                <a:latin typeface="Montserrat Bold"/>
              </a:rPr>
              <a:t>«Un don espiritual es una habilidad especial dada a los creyentes por Dios</a:t>
            </a:r>
          </a:p>
          <a:p>
            <a:pPr algn="ctr" defTabSz="781080"/>
            <a:r>
              <a:rPr lang="es-ES" sz="6000" dirty="0">
                <a:solidFill>
                  <a:srgbClr val="F9FAFD"/>
                </a:solidFill>
                <a:latin typeface="Montserrat Bold"/>
              </a:rPr>
              <a:t>y habilitada por el Espíritu Santo para el propósito de servir a otros</a:t>
            </a:r>
          </a:p>
          <a:p>
            <a:pPr algn="ctr" defTabSz="781080"/>
            <a:r>
              <a:rPr lang="es-ES" sz="6000" dirty="0">
                <a:solidFill>
                  <a:srgbClr val="F9FAFD"/>
                </a:solidFill>
                <a:latin typeface="Montserrat Bold"/>
              </a:rPr>
              <a:t>en el cuerpo de Cristo, la iglesia»</a:t>
            </a:r>
          </a:p>
          <a:p>
            <a:pPr defTabSz="781080">
              <a:lnSpc>
                <a:spcPts val="6090"/>
              </a:lnSpc>
            </a:pPr>
            <a:endParaRPr lang="es-ES" sz="6000" dirty="0">
              <a:solidFill>
                <a:srgbClr val="F9FAFD"/>
              </a:solidFill>
              <a:latin typeface="Montserrat Bold"/>
            </a:endParaRPr>
          </a:p>
          <a:p>
            <a:pPr algn="ctr" defTabSz="781080">
              <a:lnSpc>
                <a:spcPts val="5628"/>
              </a:lnSpc>
            </a:pPr>
            <a:endParaRPr lang="en-US" sz="6000" dirty="0">
              <a:solidFill>
                <a:srgbClr val="F9FAFD"/>
              </a:solidFill>
              <a:latin typeface="Montserrat 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22CA6A-B58F-8810-3B27-D2159A9B86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7382" y="394996"/>
            <a:ext cx="2359753" cy="130278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8CC83F5-7EDB-B45C-0CA7-A9635C03C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7143"/>
            <a:ext cx="15620024" cy="8786264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FB513FCD-108E-E9FD-6790-F85170D562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7382" y="394996"/>
            <a:ext cx="2359753" cy="1302781"/>
          </a:xfrm>
          <a:prstGeom prst="rect">
            <a:avLst/>
          </a:prstGeom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0AE66CE1-8E2A-7F2F-0FF1-FE5FEA66EFF3}"/>
              </a:ext>
            </a:extLst>
          </p:cNvPr>
          <p:cNvSpPr/>
          <p:nvPr/>
        </p:nvSpPr>
        <p:spPr>
          <a:xfrm>
            <a:off x="-972" y="7143"/>
            <a:ext cx="15620997" cy="8820583"/>
          </a:xfrm>
          <a:custGeom>
            <a:avLst/>
            <a:gdLst/>
            <a:ahLst/>
            <a:cxnLst/>
            <a:rect l="l" t="t" r="r" b="b"/>
            <a:pathLst>
              <a:path w="4816592" h="2700716">
                <a:moveTo>
                  <a:pt x="0" y="0"/>
                </a:moveTo>
                <a:lnTo>
                  <a:pt x="4816592" y="0"/>
                </a:lnTo>
                <a:lnTo>
                  <a:pt x="4816592" y="2700716"/>
                </a:lnTo>
                <a:lnTo>
                  <a:pt x="0" y="2700716"/>
                </a:lnTo>
                <a:close/>
              </a:path>
            </a:pathLst>
          </a:custGeom>
          <a:solidFill>
            <a:srgbClr val="000000">
              <a:alpha val="40784"/>
            </a:srgbClr>
          </a:solidFill>
        </p:spPr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62C5AE13-CA61-1D29-ABDE-937B397CBFF7}"/>
              </a:ext>
            </a:extLst>
          </p:cNvPr>
          <p:cNvSpPr txBox="1"/>
          <p:nvPr/>
        </p:nvSpPr>
        <p:spPr>
          <a:xfrm>
            <a:off x="1368437" y="3638550"/>
            <a:ext cx="12884126" cy="2185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781080">
              <a:lnSpc>
                <a:spcPts val="5628"/>
              </a:lnSpc>
            </a:pPr>
            <a:r>
              <a:rPr lang="es-ES" sz="7200" dirty="0">
                <a:solidFill>
                  <a:prstClr val="white"/>
                </a:solidFill>
                <a:latin typeface="Montserrat Bold"/>
              </a:rPr>
              <a:t>CÓMO DEFINIR</a:t>
            </a:r>
          </a:p>
          <a:p>
            <a:pPr algn="ctr" defTabSz="781080">
              <a:lnSpc>
                <a:spcPts val="5628"/>
              </a:lnSpc>
            </a:pPr>
            <a:r>
              <a:rPr lang="es-ES" sz="7200" dirty="0">
                <a:solidFill>
                  <a:prstClr val="white"/>
                </a:solidFill>
                <a:latin typeface="Montserrat Bold"/>
              </a:rPr>
              <a:t> </a:t>
            </a:r>
          </a:p>
          <a:p>
            <a:pPr algn="ctr" defTabSz="781080">
              <a:lnSpc>
                <a:spcPts val="5628"/>
              </a:lnSpc>
            </a:pPr>
            <a:r>
              <a:rPr lang="es-ES" sz="7200" dirty="0">
                <a:solidFill>
                  <a:prstClr val="white"/>
                </a:solidFill>
                <a:latin typeface="Montserrat Bold"/>
              </a:rPr>
              <a:t>LOS DONES ESPIRITUALES </a:t>
            </a:r>
            <a:endParaRPr lang="en-US" sz="7200" dirty="0">
              <a:solidFill>
                <a:prstClr val="white"/>
              </a:solidFill>
              <a:latin typeface="Montserrat Classic Bold"/>
            </a:endParaRPr>
          </a:p>
        </p:txBody>
      </p:sp>
    </p:spTree>
    <p:extLst>
      <p:ext uri="{BB962C8B-B14F-4D97-AF65-F5344CB8AC3E}">
        <p14:creationId xmlns:p14="http://schemas.microsoft.com/office/powerpoint/2010/main" val="3337252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80138BA-7458-4909-B279-6E6857617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86"/>
            <a:ext cx="15619047" cy="87857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281098" y="176360"/>
            <a:ext cx="2207049" cy="1757363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0DE8A5EA-D3C9-CA24-FB14-830653BD86EA}"/>
              </a:ext>
            </a:extLst>
          </p:cNvPr>
          <p:cNvSpPr/>
          <p:nvPr/>
        </p:nvSpPr>
        <p:spPr>
          <a:xfrm>
            <a:off x="-1950" y="15386"/>
            <a:ext cx="15620997" cy="8820583"/>
          </a:xfrm>
          <a:custGeom>
            <a:avLst/>
            <a:gdLst/>
            <a:ahLst/>
            <a:cxnLst/>
            <a:rect l="l" t="t" r="r" b="b"/>
            <a:pathLst>
              <a:path w="4816592" h="2700716">
                <a:moveTo>
                  <a:pt x="0" y="0"/>
                </a:moveTo>
                <a:lnTo>
                  <a:pt x="4816592" y="0"/>
                </a:lnTo>
                <a:lnTo>
                  <a:pt x="4816592" y="2700716"/>
                </a:lnTo>
                <a:lnTo>
                  <a:pt x="0" y="2700716"/>
                </a:lnTo>
                <a:close/>
              </a:path>
            </a:pathLst>
          </a:custGeom>
          <a:solidFill>
            <a:srgbClr val="000000">
              <a:alpha val="40784"/>
            </a:srgbClr>
          </a:solidFill>
        </p:spPr>
      </p:sp>
      <p:sp>
        <p:nvSpPr>
          <p:cNvPr id="12" name="TextBox 12"/>
          <p:cNvSpPr txBox="1"/>
          <p:nvPr/>
        </p:nvSpPr>
        <p:spPr>
          <a:xfrm>
            <a:off x="2019300" y="1581150"/>
            <a:ext cx="11859247" cy="5331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781080">
              <a:lnSpc>
                <a:spcPct val="150000"/>
              </a:lnSpc>
            </a:pPr>
            <a:r>
              <a:rPr lang="pt-BR" sz="8000" dirty="0">
                <a:solidFill>
                  <a:prstClr val="white"/>
                </a:solidFill>
                <a:latin typeface="Montserrat Bold"/>
              </a:rPr>
              <a:t>Romanos 12:4-8 </a:t>
            </a:r>
          </a:p>
          <a:p>
            <a:pPr algn="ctr" defTabSz="781080">
              <a:lnSpc>
                <a:spcPct val="150000"/>
              </a:lnSpc>
            </a:pPr>
            <a:r>
              <a:rPr lang="pt-BR" sz="8000" dirty="0">
                <a:solidFill>
                  <a:prstClr val="white"/>
                </a:solidFill>
                <a:latin typeface="Montserrat Bold"/>
              </a:rPr>
              <a:t> 1ª </a:t>
            </a:r>
            <a:r>
              <a:rPr lang="pt-BR" sz="8000" dirty="0" err="1">
                <a:solidFill>
                  <a:prstClr val="white"/>
                </a:solidFill>
                <a:latin typeface="Montserrat Bold"/>
              </a:rPr>
              <a:t>Corintios</a:t>
            </a:r>
            <a:r>
              <a:rPr lang="pt-BR" sz="8000" dirty="0">
                <a:solidFill>
                  <a:prstClr val="white"/>
                </a:solidFill>
                <a:latin typeface="Montserrat Bold"/>
              </a:rPr>
              <a:t> 12:1-31  </a:t>
            </a:r>
          </a:p>
          <a:p>
            <a:pPr algn="ctr" defTabSz="781080">
              <a:lnSpc>
                <a:spcPct val="150000"/>
              </a:lnSpc>
            </a:pPr>
            <a:r>
              <a:rPr lang="pt-BR" sz="8000" dirty="0">
                <a:solidFill>
                  <a:prstClr val="white"/>
                </a:solidFill>
                <a:latin typeface="Montserrat Bold"/>
              </a:rPr>
              <a:t>1ª Pedro 4:10-11</a:t>
            </a:r>
            <a:endParaRPr lang="en-US" sz="8000" dirty="0">
              <a:solidFill>
                <a:prstClr val="white"/>
              </a:solidFill>
              <a:latin typeface="Montserrat Classic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144"/>
            <a:ext cx="15621000" cy="878681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-25400"/>
            <a:ext cx="15621000" cy="8819356"/>
            <a:chOff x="0" y="0"/>
            <a:chExt cx="4816593" cy="28174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817456"/>
            </a:xfrm>
            <a:custGeom>
              <a:avLst/>
              <a:gdLst/>
              <a:ahLst/>
              <a:cxnLst/>
              <a:rect l="l" t="t" r="r" b="b"/>
              <a:pathLst>
                <a:path w="4816592" h="2817456">
                  <a:moveTo>
                    <a:pt x="0" y="0"/>
                  </a:moveTo>
                  <a:lnTo>
                    <a:pt x="4816592" y="0"/>
                  </a:lnTo>
                  <a:lnTo>
                    <a:pt x="4816592" y="2817456"/>
                  </a:lnTo>
                  <a:lnTo>
                    <a:pt x="0" y="2817456"/>
                  </a:lnTo>
                  <a:close/>
                </a:path>
              </a:pathLst>
            </a:custGeom>
            <a:solidFill>
              <a:srgbClr val="000000">
                <a:alpha val="4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43392" tIns="43392" rIns="43392" bIns="43392" rtlCol="0" anchor="ctr"/>
            <a:lstStyle/>
            <a:p>
              <a:pPr algn="ctr" defTabSz="781080">
                <a:lnSpc>
                  <a:spcPts val="2331"/>
                </a:lnSpc>
              </a:pPr>
              <a:endParaRPr sz="1538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90500" y="325620"/>
            <a:ext cx="15620996" cy="9084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8175" indent="-488175" defTabSz="781080">
              <a:lnSpc>
                <a:spcPts val="7163"/>
              </a:lnSpc>
              <a:buFont typeface="Arial" panose="020B0604020202020204" pitchFamily="34" charset="0"/>
              <a:buChar char="•"/>
            </a:pPr>
            <a:endParaRPr lang="es-ES" sz="4400" dirty="0">
              <a:solidFill>
                <a:srgbClr val="F9FAFD"/>
              </a:solidFill>
              <a:latin typeface="Montserrat Bold"/>
            </a:endParaRPr>
          </a:p>
          <a:p>
            <a:pPr marL="488175" indent="-488175" defTabSz="781080">
              <a:lnSpc>
                <a:spcPts val="7163"/>
              </a:lnSpc>
              <a:buFont typeface="Arial" panose="020B0604020202020204" pitchFamily="34" charset="0"/>
              <a:buChar char="•"/>
            </a:pPr>
            <a:r>
              <a:rPr lang="es-ES" sz="4400" dirty="0">
                <a:solidFill>
                  <a:srgbClr val="F9FAFD"/>
                </a:solidFill>
                <a:latin typeface="Montserrat Bold"/>
              </a:rPr>
              <a:t>Los dones son un aspecto importante de la enseñanza de Pablo (1ª Co. 12:1) </a:t>
            </a:r>
          </a:p>
          <a:p>
            <a:pPr marL="488175" indent="-488175" defTabSz="781080">
              <a:lnSpc>
                <a:spcPts val="7163"/>
              </a:lnSpc>
              <a:buFont typeface="Arial" panose="020B0604020202020204" pitchFamily="34" charset="0"/>
              <a:buChar char="•"/>
            </a:pPr>
            <a:r>
              <a:rPr lang="es-ES" sz="4400" dirty="0">
                <a:solidFill>
                  <a:srgbClr val="F9FAFD"/>
                </a:solidFill>
                <a:latin typeface="Montserrat Bold"/>
              </a:rPr>
              <a:t>Su fuente es el Espíritu Santo (1ª Co. 12:11) </a:t>
            </a:r>
          </a:p>
          <a:p>
            <a:pPr marL="488175" indent="-488175" defTabSz="781080">
              <a:lnSpc>
                <a:spcPts val="7163"/>
              </a:lnSpc>
              <a:buFont typeface="Arial" panose="020B0604020202020204" pitchFamily="34" charset="0"/>
              <a:buChar char="•"/>
            </a:pPr>
            <a:r>
              <a:rPr lang="es-ES" sz="4400" dirty="0">
                <a:solidFill>
                  <a:srgbClr val="F9FAFD"/>
                </a:solidFill>
                <a:latin typeface="Montserrat Bold"/>
              </a:rPr>
              <a:t>No son habilidades </a:t>
            </a:r>
            <a:r>
              <a:rPr lang="es-ES" sz="4800" dirty="0">
                <a:solidFill>
                  <a:srgbClr val="F9FAFD"/>
                </a:solidFill>
                <a:latin typeface="Montserrat Bold"/>
              </a:rPr>
              <a:t>naturales</a:t>
            </a:r>
            <a:r>
              <a:rPr lang="es-ES" sz="4400" dirty="0">
                <a:solidFill>
                  <a:srgbClr val="F9FAFD"/>
                </a:solidFill>
                <a:latin typeface="Montserrat Bold"/>
              </a:rPr>
              <a:t> (1ª Co. 12:4) </a:t>
            </a:r>
          </a:p>
          <a:p>
            <a:pPr marL="488175" indent="-488175" defTabSz="781080">
              <a:lnSpc>
                <a:spcPts val="7163"/>
              </a:lnSpc>
              <a:buFont typeface="Arial" panose="020B0604020202020204" pitchFamily="34" charset="0"/>
              <a:buChar char="•"/>
            </a:pPr>
            <a:r>
              <a:rPr lang="es-ES" sz="4400" dirty="0">
                <a:solidFill>
                  <a:srgbClr val="F9FAFD"/>
                </a:solidFill>
                <a:latin typeface="Montserrat Bold"/>
              </a:rPr>
              <a:t>No hay dones más importantes que otros </a:t>
            </a:r>
          </a:p>
          <a:p>
            <a:pPr defTabSz="781080">
              <a:lnSpc>
                <a:spcPts val="7163"/>
              </a:lnSpc>
            </a:pPr>
            <a:r>
              <a:rPr lang="es-ES" sz="4400" dirty="0">
                <a:solidFill>
                  <a:srgbClr val="F9FAFD"/>
                </a:solidFill>
                <a:latin typeface="Montserrat Bold"/>
              </a:rPr>
              <a:t>   (1ª Co. 12:25-27) </a:t>
            </a:r>
          </a:p>
          <a:p>
            <a:pPr marL="488175" indent="-488175" defTabSz="781080">
              <a:lnSpc>
                <a:spcPts val="7163"/>
              </a:lnSpc>
              <a:buFont typeface="Arial" panose="020B0604020202020204" pitchFamily="34" charset="0"/>
              <a:buChar char="•"/>
            </a:pPr>
            <a:r>
              <a:rPr lang="es-ES" sz="4400" dirty="0">
                <a:solidFill>
                  <a:srgbClr val="F9FAFD"/>
                </a:solidFill>
                <a:latin typeface="Montserrat Bold"/>
              </a:rPr>
              <a:t>Los dones son para el beneficio de la iglesia </a:t>
            </a:r>
          </a:p>
          <a:p>
            <a:pPr defTabSz="781080">
              <a:lnSpc>
                <a:spcPts val="7163"/>
              </a:lnSpc>
            </a:pPr>
            <a:r>
              <a:rPr lang="es-ES" sz="4400" dirty="0">
                <a:solidFill>
                  <a:srgbClr val="F9FAFD"/>
                </a:solidFill>
                <a:latin typeface="Montserrat Bold"/>
              </a:rPr>
              <a:t>   (1ª Co. 12:11; 1ª Pe. 4:10) </a:t>
            </a:r>
            <a:endParaRPr lang="en-US" sz="4400" dirty="0">
              <a:solidFill>
                <a:srgbClr val="F9FAFD"/>
              </a:solidFill>
              <a:latin typeface="Montserrat Bold"/>
            </a:endParaRPr>
          </a:p>
          <a:p>
            <a:pPr algn="ctr" defTabSz="781080">
              <a:lnSpc>
                <a:spcPts val="6621"/>
              </a:lnSpc>
            </a:pPr>
            <a:endParaRPr lang="en-US" sz="4400" dirty="0">
              <a:solidFill>
                <a:srgbClr val="F9FAFD"/>
              </a:solidFill>
              <a:latin typeface="Montserrat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8330455" y="3409950"/>
            <a:ext cx="6421428" cy="38030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781080">
              <a:lnSpc>
                <a:spcPts val="5867"/>
              </a:lnSpc>
            </a:pPr>
            <a:r>
              <a:rPr lang="en-US" sz="6600" dirty="0">
                <a:solidFill>
                  <a:prstClr val="black">
                    <a:lumMod val="85000"/>
                    <a:lumOff val="15000"/>
                  </a:prstClr>
                </a:solidFill>
                <a:latin typeface="Montserrat Bold"/>
              </a:rPr>
              <a:t>CAPÍTULO 15</a:t>
            </a:r>
          </a:p>
          <a:p>
            <a:pPr algn="ctr" defTabSz="781080">
              <a:lnSpc>
                <a:spcPts val="5867"/>
              </a:lnSpc>
            </a:pPr>
            <a:endParaRPr lang="en-US" sz="6600" dirty="0">
              <a:solidFill>
                <a:srgbClr val="25685F"/>
              </a:solidFill>
              <a:latin typeface="Montserrat Bold"/>
            </a:endParaRPr>
          </a:p>
          <a:p>
            <a:pPr algn="ctr" defTabSz="781080">
              <a:lnSpc>
                <a:spcPts val="5867"/>
              </a:lnSpc>
            </a:pPr>
            <a:r>
              <a:rPr lang="en-US" sz="6600" dirty="0">
                <a:solidFill>
                  <a:srgbClr val="7F1953"/>
                </a:solidFill>
                <a:latin typeface="Montserrat Bold"/>
              </a:rPr>
              <a:t>UN CORAZÓN  QUE SIRVE</a:t>
            </a:r>
          </a:p>
          <a:p>
            <a:pPr algn="ctr" defTabSz="781080">
              <a:lnSpc>
                <a:spcPts val="5867"/>
              </a:lnSpc>
            </a:pPr>
            <a:r>
              <a:rPr lang="en-US" sz="6600" dirty="0">
                <a:solidFill>
                  <a:srgbClr val="000000"/>
                </a:solidFill>
                <a:latin typeface="Montserrat Bold"/>
              </a:rPr>
              <a:t> A SU IGLESIA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64531" y="950913"/>
            <a:ext cx="2718278" cy="1500716"/>
          </a:xfrm>
          <a:prstGeom prst="rect">
            <a:avLst/>
          </a:prstGeom>
        </p:spPr>
      </p:pic>
      <p:sp>
        <p:nvSpPr>
          <p:cNvPr id="8" name="Freeform 8">
            <a:extLst>
              <a:ext uri="{FF2B5EF4-FFF2-40B4-BE49-F238E27FC236}">
                <a16:creationId xmlns:a16="http://schemas.microsoft.com/office/drawing/2014/main" id="{6C6BCABC-DB40-9BBD-6580-96448E39D299}"/>
              </a:ext>
            </a:extLst>
          </p:cNvPr>
          <p:cNvSpPr/>
          <p:nvPr/>
        </p:nvSpPr>
        <p:spPr>
          <a:xfrm>
            <a:off x="7200900" y="1092479"/>
            <a:ext cx="249538" cy="6843962"/>
          </a:xfrm>
          <a:custGeom>
            <a:avLst/>
            <a:gdLst/>
            <a:ahLst/>
            <a:cxnLst/>
            <a:rect l="l" t="t" r="r" b="b"/>
            <a:pathLst>
              <a:path w="76943" h="2110273">
                <a:moveTo>
                  <a:pt x="0" y="0"/>
                </a:moveTo>
                <a:lnTo>
                  <a:pt x="76943" y="0"/>
                </a:lnTo>
                <a:lnTo>
                  <a:pt x="76943" y="2110273"/>
                </a:lnTo>
                <a:lnTo>
                  <a:pt x="0" y="2110273"/>
                </a:lnTo>
                <a:close/>
              </a:path>
            </a:pathLst>
          </a:custGeom>
          <a:solidFill>
            <a:srgbClr val="7F1953"/>
          </a:solidFill>
        </p:spPr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BC888E4-85DD-8EAF-AF19-4C3FDDFFE9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t="-367" r="38460" b="367"/>
          <a:stretch/>
        </p:blipFill>
        <p:spPr>
          <a:xfrm>
            <a:off x="-65758" y="-20512"/>
            <a:ext cx="7266658" cy="878681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144"/>
            <a:ext cx="15621000" cy="878681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-25400"/>
            <a:ext cx="15621000" cy="8819356"/>
            <a:chOff x="0" y="0"/>
            <a:chExt cx="4816593" cy="28174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817456"/>
            </a:xfrm>
            <a:custGeom>
              <a:avLst/>
              <a:gdLst/>
              <a:ahLst/>
              <a:cxnLst/>
              <a:rect l="l" t="t" r="r" b="b"/>
              <a:pathLst>
                <a:path w="4816592" h="2817456">
                  <a:moveTo>
                    <a:pt x="0" y="0"/>
                  </a:moveTo>
                  <a:lnTo>
                    <a:pt x="4816592" y="0"/>
                  </a:lnTo>
                  <a:lnTo>
                    <a:pt x="4816592" y="2817456"/>
                  </a:lnTo>
                  <a:lnTo>
                    <a:pt x="0" y="2817456"/>
                  </a:lnTo>
                  <a:close/>
                </a:path>
              </a:pathLst>
            </a:custGeom>
            <a:solidFill>
              <a:srgbClr val="000000">
                <a:alpha val="4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43392" tIns="43392" rIns="43392" bIns="43392" rtlCol="0" anchor="ctr"/>
            <a:lstStyle/>
            <a:p>
              <a:pPr algn="ctr" defTabSz="781080">
                <a:lnSpc>
                  <a:spcPts val="2331"/>
                </a:lnSpc>
              </a:pPr>
              <a:endParaRPr sz="1538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3798" y="411714"/>
            <a:ext cx="2544494" cy="140477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57670" y="1965565"/>
            <a:ext cx="8070850" cy="5922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781080">
              <a:lnSpc>
                <a:spcPct val="150000"/>
              </a:lnSpc>
            </a:pPr>
            <a:r>
              <a:rPr lang="es-ES" sz="6600" dirty="0">
                <a:solidFill>
                  <a:srgbClr val="F9FAFD"/>
                </a:solidFill>
                <a:latin typeface="Montserrat Bold"/>
              </a:rPr>
              <a:t>CÓMO RECONOCER </a:t>
            </a:r>
          </a:p>
          <a:p>
            <a:pPr algn="ctr" defTabSz="781080">
              <a:lnSpc>
                <a:spcPct val="150000"/>
              </a:lnSpc>
            </a:pPr>
            <a:r>
              <a:rPr lang="es-ES" sz="6600" dirty="0">
                <a:solidFill>
                  <a:srgbClr val="F9FAFD"/>
                </a:solidFill>
                <a:latin typeface="Montserrat Bold"/>
              </a:rPr>
              <a:t>TUS DONES ESPIRITUALES </a:t>
            </a:r>
            <a:endParaRPr lang="en-US" sz="6600" dirty="0">
              <a:solidFill>
                <a:srgbClr val="F9FAFD"/>
              </a:solidFill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710871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16925" y="4187732"/>
            <a:ext cx="1537315" cy="2473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6144557" y="1167848"/>
            <a:ext cx="9432422" cy="6247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81080">
              <a:lnSpc>
                <a:spcPts val="5628"/>
              </a:lnSpc>
            </a:pPr>
            <a:r>
              <a:rPr lang="es-ES" sz="5211" b="1" dirty="0">
                <a:solidFill>
                  <a:srgbClr val="572C00"/>
                </a:solidFill>
                <a:latin typeface="Montserrat Bold"/>
              </a:rPr>
              <a:t>COMIENZA DONDE ESTÁS </a:t>
            </a:r>
          </a:p>
          <a:p>
            <a:pPr algn="ctr" defTabSz="781080">
              <a:lnSpc>
                <a:spcPts val="5628"/>
              </a:lnSpc>
            </a:pPr>
            <a:endParaRPr lang="es-ES" sz="5211" b="1" dirty="0">
              <a:solidFill>
                <a:srgbClr val="000000"/>
              </a:solidFill>
              <a:latin typeface="Montserrat Bold"/>
            </a:endParaRPr>
          </a:p>
          <a:p>
            <a:pPr algn="ctr" defTabSz="781080"/>
            <a:r>
              <a:rPr lang="es-ES" sz="5211" dirty="0">
                <a:solidFill>
                  <a:srgbClr val="000000"/>
                </a:solidFill>
                <a:latin typeface="Montserrat Bold"/>
              </a:rPr>
              <a:t>Haz todo aquello que puedes hacer hasta que encuentres algo que </a:t>
            </a:r>
          </a:p>
          <a:p>
            <a:pPr algn="ctr" defTabSz="781080"/>
            <a:r>
              <a:rPr lang="es-ES" sz="5211" dirty="0">
                <a:solidFill>
                  <a:srgbClr val="000000"/>
                </a:solidFill>
                <a:latin typeface="Montserrat Bold"/>
              </a:rPr>
              <a:t>debas hacer. </a:t>
            </a:r>
          </a:p>
          <a:p>
            <a:pPr algn="ctr" defTabSz="781080"/>
            <a:r>
              <a:rPr lang="es-ES" sz="5211" dirty="0">
                <a:solidFill>
                  <a:srgbClr val="000000"/>
                </a:solidFill>
                <a:latin typeface="Montserrat Bold"/>
              </a:rPr>
              <a:t>Ese algo sea quizás </a:t>
            </a:r>
          </a:p>
          <a:p>
            <a:pPr algn="ctr" defTabSz="781080"/>
            <a:r>
              <a:rPr lang="es-ES" sz="5211" dirty="0">
                <a:solidFill>
                  <a:srgbClr val="000000"/>
                </a:solidFill>
                <a:latin typeface="Montserrat Bold"/>
              </a:rPr>
              <a:t>tu don espiritual. </a:t>
            </a:r>
            <a:endParaRPr lang="en-US" sz="5211" dirty="0">
              <a:solidFill>
                <a:srgbClr val="000000"/>
              </a:solidFill>
              <a:latin typeface="Montserrat Bold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E35D094-2042-596B-683E-4B0C9E8AEF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2" r="33405"/>
          <a:stretch/>
        </p:blipFill>
        <p:spPr>
          <a:xfrm>
            <a:off x="1860" y="7143"/>
            <a:ext cx="5979840" cy="8800053"/>
          </a:xfrm>
          <a:prstGeom prst="rect">
            <a:avLst/>
          </a:prstGeom>
        </p:spPr>
      </p:pic>
      <p:sp>
        <p:nvSpPr>
          <p:cNvPr id="8" name="Freeform 8">
            <a:extLst>
              <a:ext uri="{FF2B5EF4-FFF2-40B4-BE49-F238E27FC236}">
                <a16:creationId xmlns:a16="http://schemas.microsoft.com/office/drawing/2014/main" id="{C1807DFC-3BBC-2F0B-DFCE-013FE161BA46}"/>
              </a:ext>
            </a:extLst>
          </p:cNvPr>
          <p:cNvSpPr/>
          <p:nvPr/>
        </p:nvSpPr>
        <p:spPr>
          <a:xfrm>
            <a:off x="5895019" y="1200150"/>
            <a:ext cx="249538" cy="6843962"/>
          </a:xfrm>
          <a:custGeom>
            <a:avLst/>
            <a:gdLst/>
            <a:ahLst/>
            <a:cxnLst/>
            <a:rect l="l" t="t" r="r" b="b"/>
            <a:pathLst>
              <a:path w="76943" h="2110273">
                <a:moveTo>
                  <a:pt x="0" y="0"/>
                </a:moveTo>
                <a:lnTo>
                  <a:pt x="76943" y="0"/>
                </a:lnTo>
                <a:lnTo>
                  <a:pt x="76943" y="2110273"/>
                </a:lnTo>
                <a:lnTo>
                  <a:pt x="0" y="2110273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16925" y="4187732"/>
            <a:ext cx="1537315" cy="2473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6362700" y="209550"/>
            <a:ext cx="8977634" cy="85776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 dirty="0">
                <a:solidFill>
                  <a:srgbClr val="572C00"/>
                </a:solidFill>
                <a:latin typeface="Montserrat Bold"/>
              </a:rPr>
              <a:t>HAZ LO QUE TE GUSTA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srgbClr val="572C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 el momento de tu salvación Dios te dio habilidades espirituales </a:t>
            </a: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(1ª Co. 12:11) Al crecer y madurar estas habilidades espirituales se harán más evidentes. Encontrarás que tienes interés y pasión por servir en las áreas donde Dios te ha dotado con dones.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1807DFC-3BBC-2F0B-DFCE-013FE161BA46}"/>
              </a:ext>
            </a:extLst>
          </p:cNvPr>
          <p:cNvSpPr/>
          <p:nvPr/>
        </p:nvSpPr>
        <p:spPr>
          <a:xfrm>
            <a:off x="5895019" y="1200150"/>
            <a:ext cx="249538" cy="6843962"/>
          </a:xfrm>
          <a:custGeom>
            <a:avLst/>
            <a:gdLst/>
            <a:ahLst/>
            <a:cxnLst/>
            <a:rect l="l" t="t" r="r" b="b"/>
            <a:pathLst>
              <a:path w="76943" h="2110273">
                <a:moveTo>
                  <a:pt x="0" y="0"/>
                </a:moveTo>
                <a:lnTo>
                  <a:pt x="76943" y="0"/>
                </a:lnTo>
                <a:lnTo>
                  <a:pt x="76943" y="2110273"/>
                </a:lnTo>
                <a:lnTo>
                  <a:pt x="0" y="2110273"/>
                </a:lnTo>
                <a:close/>
              </a:path>
            </a:pathLst>
          </a:custGeom>
          <a:solidFill>
            <a:srgbClr val="FEC5BA"/>
          </a:solidFill>
        </p:spPr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6F11E6-755E-036A-D5B5-7514C42D7D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4" r="30488"/>
          <a:stretch/>
        </p:blipFill>
        <p:spPr>
          <a:xfrm>
            <a:off x="0" y="-27071"/>
            <a:ext cx="5895019" cy="878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39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16925" y="4187732"/>
            <a:ext cx="1537315" cy="2473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6438900" y="1210917"/>
            <a:ext cx="8875440" cy="5745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211" b="1" i="0" u="none" strike="noStrike" kern="1200" cap="none" spc="0" normalizeH="0" baseline="0" noProof="0" dirty="0">
                <a:ln>
                  <a:noFill/>
                </a:ln>
                <a:solidFill>
                  <a:srgbClr val="644C3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PREGUNTA A OTROS</a:t>
            </a: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521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2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Preguntar a las personas que te conocen cual puede ser tu lugar de servicio más efectivo. Las indicaciones de otros pueden ayudarte a identificar tus dones. </a:t>
            </a:r>
            <a:endParaRPr kumimoji="0" lang="en-US" sz="52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1807DFC-3BBC-2F0B-DFCE-013FE161BA46}"/>
              </a:ext>
            </a:extLst>
          </p:cNvPr>
          <p:cNvSpPr/>
          <p:nvPr/>
        </p:nvSpPr>
        <p:spPr>
          <a:xfrm>
            <a:off x="5895019" y="1200150"/>
            <a:ext cx="249538" cy="6843962"/>
          </a:xfrm>
          <a:custGeom>
            <a:avLst/>
            <a:gdLst/>
            <a:ahLst/>
            <a:cxnLst/>
            <a:rect l="l" t="t" r="r" b="b"/>
            <a:pathLst>
              <a:path w="76943" h="2110273">
                <a:moveTo>
                  <a:pt x="0" y="0"/>
                </a:moveTo>
                <a:lnTo>
                  <a:pt x="76943" y="0"/>
                </a:lnTo>
                <a:lnTo>
                  <a:pt x="76943" y="2110273"/>
                </a:lnTo>
                <a:lnTo>
                  <a:pt x="0" y="2110273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</p:spPr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58233BF-7E1B-B126-95B2-3A3B55393F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1" r="23659"/>
          <a:stretch/>
        </p:blipFill>
        <p:spPr>
          <a:xfrm>
            <a:off x="-82644" y="14288"/>
            <a:ext cx="5977663" cy="878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93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16925" y="4187732"/>
            <a:ext cx="1537315" cy="2473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6188578" y="443607"/>
            <a:ext cx="9432422" cy="7899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211" b="1" dirty="0">
                <a:solidFill>
                  <a:srgbClr val="49696C"/>
                </a:solidFill>
                <a:latin typeface="Montserrat Bold"/>
              </a:rPr>
              <a:t>H</a:t>
            </a:r>
            <a:r>
              <a:rPr kumimoji="0" lang="es-ES" sz="5211" b="1" i="0" u="none" strike="noStrike" kern="1200" cap="none" spc="0" normalizeH="0" baseline="0" noProof="0" dirty="0">
                <a:ln>
                  <a:noFill/>
                </a:ln>
                <a:solidFill>
                  <a:srgbClr val="49696C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AZ LO QUE BENDICE </a:t>
            </a: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211" b="1" i="0" u="none" strike="noStrike" kern="1200" cap="none" spc="0" normalizeH="0" baseline="0" noProof="0" dirty="0">
                <a:ln>
                  <a:noFill/>
                </a:ln>
                <a:solidFill>
                  <a:srgbClr val="49696C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A OTROS </a:t>
            </a: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521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000" b="1" dirty="0">
                <a:effectLst/>
                <a:latin typeface="Montserrat" pitchFamily="2" charset="77"/>
                <a:ea typeface="Times New Roman" panose="02020603050405020304" pitchFamily="18" charset="0"/>
              </a:rPr>
              <a:t>Dios te ha dado habilidades espirituales que han sido diseñadas para bendecir a otros. Sirve con humildad en el lugar donde Dios te esté utilizando para bendecir y edificar la vida de otras personas.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1807DFC-3BBC-2F0B-DFCE-013FE161BA46}"/>
              </a:ext>
            </a:extLst>
          </p:cNvPr>
          <p:cNvSpPr/>
          <p:nvPr/>
        </p:nvSpPr>
        <p:spPr>
          <a:xfrm>
            <a:off x="5895019" y="1047750"/>
            <a:ext cx="249538" cy="6843962"/>
          </a:xfrm>
          <a:custGeom>
            <a:avLst/>
            <a:gdLst/>
            <a:ahLst/>
            <a:cxnLst/>
            <a:rect l="l" t="t" r="r" b="b"/>
            <a:pathLst>
              <a:path w="76943" h="2110273">
                <a:moveTo>
                  <a:pt x="0" y="0"/>
                </a:moveTo>
                <a:lnTo>
                  <a:pt x="76943" y="0"/>
                </a:lnTo>
                <a:lnTo>
                  <a:pt x="76943" y="2110273"/>
                </a:lnTo>
                <a:lnTo>
                  <a:pt x="0" y="2110273"/>
                </a:lnTo>
                <a:close/>
              </a:path>
            </a:pathLst>
          </a:custGeom>
          <a:solidFill>
            <a:srgbClr val="49696C"/>
          </a:solidFill>
        </p:spPr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0CBB610-6096-D92B-A84B-6375206786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r="53117"/>
          <a:stretch/>
        </p:blipFill>
        <p:spPr>
          <a:xfrm>
            <a:off x="-22059" y="0"/>
            <a:ext cx="5917077" cy="878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62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2600D14F-2BE8-949E-F6C4-09328E163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" b="290"/>
          <a:stretch/>
        </p:blipFill>
        <p:spPr>
          <a:xfrm>
            <a:off x="1" y="7143"/>
            <a:ext cx="15621000" cy="873591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5621000" cy="8818145"/>
            <a:chOff x="0" y="0"/>
            <a:chExt cx="4816593" cy="28174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817456"/>
            </a:xfrm>
            <a:custGeom>
              <a:avLst/>
              <a:gdLst/>
              <a:ahLst/>
              <a:cxnLst/>
              <a:rect l="l" t="t" r="r" b="b"/>
              <a:pathLst>
                <a:path w="4816592" h="2817456">
                  <a:moveTo>
                    <a:pt x="0" y="0"/>
                  </a:moveTo>
                  <a:lnTo>
                    <a:pt x="4816592" y="0"/>
                  </a:lnTo>
                  <a:lnTo>
                    <a:pt x="4816592" y="2817456"/>
                  </a:lnTo>
                  <a:lnTo>
                    <a:pt x="0" y="2817456"/>
                  </a:lnTo>
                  <a:close/>
                </a:path>
              </a:pathLst>
            </a:custGeom>
            <a:solidFill>
              <a:srgbClr val="000000">
                <a:alpha val="4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43392" tIns="43392" rIns="43392" bIns="43392" rtlCol="0" anchor="ctr"/>
            <a:lstStyle/>
            <a:p>
              <a:pPr algn="ctr" defTabSz="781080">
                <a:lnSpc>
                  <a:spcPts val="2331"/>
                </a:lnSpc>
                <a:defRPr/>
              </a:pPr>
              <a:endParaRPr sz="1538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110271" y="2543922"/>
            <a:ext cx="9895866" cy="4437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781080">
              <a:lnSpc>
                <a:spcPts val="7163"/>
              </a:lnSpc>
              <a:defRPr/>
            </a:pPr>
            <a:r>
              <a:rPr lang="es-ES" sz="6600" dirty="0">
                <a:solidFill>
                  <a:srgbClr val="F9FAFD"/>
                </a:solidFill>
                <a:latin typeface="Montserrat Bold"/>
              </a:rPr>
              <a:t>CUALIDADES PARA SER INSTRUMENTO DE DIOS </a:t>
            </a:r>
          </a:p>
          <a:p>
            <a:pPr defTabSz="781080">
              <a:lnSpc>
                <a:spcPts val="7163"/>
              </a:lnSpc>
              <a:defRPr/>
            </a:pPr>
            <a:endParaRPr lang="es-ES" sz="3758" dirty="0">
              <a:solidFill>
                <a:srgbClr val="F9FAFD"/>
              </a:solidFill>
              <a:latin typeface="Montserrat Bold"/>
            </a:endParaRPr>
          </a:p>
          <a:p>
            <a:pPr defTabSz="781080">
              <a:lnSpc>
                <a:spcPts val="7163"/>
              </a:lnSpc>
              <a:defRPr/>
            </a:pPr>
            <a:r>
              <a:rPr lang="es-ES" sz="3758" dirty="0">
                <a:solidFill>
                  <a:srgbClr val="F9FAFD"/>
                </a:solidFill>
                <a:latin typeface="Montserrat Bold"/>
              </a:rPr>
              <a:t> (1ª Timoteo 3:1-7; Tito 1:6-9)</a:t>
            </a:r>
          </a:p>
          <a:p>
            <a:pPr defTabSz="781080">
              <a:lnSpc>
                <a:spcPts val="6621"/>
              </a:lnSpc>
              <a:defRPr/>
            </a:pPr>
            <a:endParaRPr lang="en-US" sz="3758" dirty="0">
              <a:solidFill>
                <a:srgbClr val="F9FAFD"/>
              </a:solidFill>
              <a:latin typeface="Montserrat Bol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92100" y="157684"/>
            <a:ext cx="2288663" cy="126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02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423CC29D-76C1-468B-9523-FAA62EFE137C}"/>
              </a:ext>
            </a:extLst>
          </p:cNvPr>
          <p:cNvSpPr/>
          <p:nvPr/>
        </p:nvSpPr>
        <p:spPr>
          <a:xfrm>
            <a:off x="994477" y="841953"/>
            <a:ext cx="5094988" cy="7952003"/>
          </a:xfrm>
          <a:prstGeom prst="rect">
            <a:avLst/>
          </a:prstGeom>
          <a:solidFill>
            <a:srgbClr val="5B3F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06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FC2013C-453B-4719-90C4-3228F6CC8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899" y="2268556"/>
            <a:ext cx="9788100" cy="6525400"/>
          </a:xfrm>
          <a:prstGeom prst="rect">
            <a:avLst/>
          </a:prstGeom>
        </p:spPr>
      </p:pic>
      <p:pic>
        <p:nvPicPr>
          <p:cNvPr id="3" name="Imagen 3" descr="Texto&#10;&#10;Descripción generada automáticamente">
            <a:extLst>
              <a:ext uri="{FF2B5EF4-FFF2-40B4-BE49-F238E27FC236}">
                <a16:creationId xmlns:a16="http://schemas.microsoft.com/office/drawing/2014/main" id="{CD97B319-6FF9-4726-AE60-FEE4E2E0D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357002"/>
            <a:ext cx="5216962" cy="808709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Subtítulo 2">
            <a:extLst>
              <a:ext uri="{FF2B5EF4-FFF2-40B4-BE49-F238E27FC236}">
                <a16:creationId xmlns:a16="http://schemas.microsoft.com/office/drawing/2014/main" id="{B92E773B-7659-44F8-97CF-59804B48E9D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079489" y="1208403"/>
            <a:ext cx="8110029" cy="693702"/>
          </a:xfrm>
          <a:solidFill>
            <a:srgbClr val="902428"/>
          </a:solidFill>
        </p:spPr>
        <p:txBody>
          <a:bodyPr anchorCtr="0">
            <a:noAutofit/>
          </a:bodyPr>
          <a:lstStyle/>
          <a:p>
            <a:pPr marL="585810" algn="l">
              <a:spcBef>
                <a:spcPts val="0"/>
              </a:spcBef>
            </a:pPr>
            <a:r>
              <a:rPr lang="es-ES" sz="4613" b="1" dirty="0">
                <a:solidFill>
                  <a:schemeClr val="bg1"/>
                </a:solidFill>
                <a:latin typeface="Montserrat" panose="02000505000000020004" pitchFamily="2" charset="0"/>
              </a:rPr>
              <a:t>Pastor Moisés Peinado</a:t>
            </a:r>
            <a:endParaRPr lang="es-ES" sz="4613" dirty="0">
              <a:solidFill>
                <a:schemeClr val="bg1"/>
              </a:solidFill>
              <a:latin typeface="Montserrat" panose="02000505000000020004" pitchFamily="2" charset="0"/>
            </a:endParaRPr>
          </a:p>
          <a:p>
            <a:pPr lvl="0" algn="l"/>
            <a:endParaRPr lang="es-ES" sz="4613" dirty="0"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950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16925" y="4187732"/>
            <a:ext cx="1537315" cy="2473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>
            <a:off x="6449069" y="978569"/>
            <a:ext cx="249538" cy="6843962"/>
            <a:chOff x="0" y="0"/>
            <a:chExt cx="76943" cy="21102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943" cy="2110273"/>
            </a:xfrm>
            <a:custGeom>
              <a:avLst/>
              <a:gdLst/>
              <a:ahLst/>
              <a:cxnLst/>
              <a:rect l="l" t="t" r="r" b="b"/>
              <a:pathLst>
                <a:path w="76943" h="2110273">
                  <a:moveTo>
                    <a:pt x="0" y="0"/>
                  </a:moveTo>
                  <a:lnTo>
                    <a:pt x="76943" y="0"/>
                  </a:lnTo>
                  <a:lnTo>
                    <a:pt x="76943" y="2110273"/>
                  </a:lnTo>
                  <a:lnTo>
                    <a:pt x="0" y="2110273"/>
                  </a:lnTo>
                  <a:close/>
                </a:path>
              </a:pathLst>
            </a:custGeom>
            <a:solidFill>
              <a:srgbClr val="E187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43392" tIns="43392" rIns="43392" bIns="43392" rtlCol="0" anchor="ctr"/>
            <a:lstStyle/>
            <a:p>
              <a:pPr algn="ctr" defTabSz="781080">
                <a:lnSpc>
                  <a:spcPts val="2331"/>
                </a:lnSpc>
              </a:pPr>
              <a:endParaRPr sz="1538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40864360-2481-503A-D38B-B287C0A516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1"/>
          <a:stretch/>
        </p:blipFill>
        <p:spPr>
          <a:xfrm>
            <a:off x="0" y="0"/>
            <a:ext cx="7505700" cy="8786812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F391F6C4-9BAC-7E04-3E1F-5BF2C28E4184}"/>
              </a:ext>
            </a:extLst>
          </p:cNvPr>
          <p:cNvSpPr txBox="1"/>
          <p:nvPr/>
        </p:nvSpPr>
        <p:spPr>
          <a:xfrm>
            <a:off x="7658100" y="692181"/>
            <a:ext cx="7696199" cy="7130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NO SER UN BEBEDOR</a:t>
            </a: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“No dado al vino o que sea un borracho”. </a:t>
            </a: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Esta cualidad prohíbe el uso excesivo del vino u otras bebidas alcohólicas. La santidad y la afición al licor son incompatibles.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666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16925" y="4187732"/>
            <a:ext cx="1537315" cy="2473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>
            <a:off x="6449069" y="978569"/>
            <a:ext cx="249538" cy="6843962"/>
            <a:chOff x="0" y="0"/>
            <a:chExt cx="76943" cy="21102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943" cy="2110273"/>
            </a:xfrm>
            <a:custGeom>
              <a:avLst/>
              <a:gdLst/>
              <a:ahLst/>
              <a:cxnLst/>
              <a:rect l="l" t="t" r="r" b="b"/>
              <a:pathLst>
                <a:path w="76943" h="2110273">
                  <a:moveTo>
                    <a:pt x="0" y="0"/>
                  </a:moveTo>
                  <a:lnTo>
                    <a:pt x="76943" y="0"/>
                  </a:lnTo>
                  <a:lnTo>
                    <a:pt x="76943" y="2110273"/>
                  </a:lnTo>
                  <a:lnTo>
                    <a:pt x="0" y="2110273"/>
                  </a:lnTo>
                  <a:close/>
                </a:path>
              </a:pathLst>
            </a:custGeom>
            <a:solidFill>
              <a:srgbClr val="E187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43392" tIns="43392" rIns="43392" bIns="43392" rtlCol="0" anchor="ctr"/>
            <a:lstStyle/>
            <a:p>
              <a:pPr marL="0" marR="0" lvl="0" indent="0" algn="ctr" defTabSz="781080" rtl="0" eaLnBrk="1" fontAlgn="auto" latinLnBrk="0" hangingPunct="1">
                <a:lnSpc>
                  <a:spcPts val="23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3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4">
            <a:extLst>
              <a:ext uri="{FF2B5EF4-FFF2-40B4-BE49-F238E27FC236}">
                <a16:creationId xmlns:a16="http://schemas.microsoft.com/office/drawing/2014/main" id="{F391F6C4-9BAC-7E04-3E1F-5BF2C28E4184}"/>
              </a:ext>
            </a:extLst>
          </p:cNvPr>
          <p:cNvSpPr txBox="1"/>
          <p:nvPr/>
        </p:nvSpPr>
        <p:spPr>
          <a:xfrm>
            <a:off x="8343900" y="993995"/>
            <a:ext cx="7006889" cy="6412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NO SER VIOLENTO</a:t>
            </a: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No dar golpes, no usar violencia a la hora de hablar ni participar en disputas. Un hombre de Dios evita irritarse con facilidad e irse de las manos. Se controla (Pr. 29:11)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AC06A91-B2B2-6796-1C75-62B90A2F6A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49"/>
          <a:stretch/>
        </p:blipFill>
        <p:spPr>
          <a:xfrm>
            <a:off x="0" y="7144"/>
            <a:ext cx="8115301" cy="878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24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16925" y="4187732"/>
            <a:ext cx="1537315" cy="2473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>
            <a:off x="6449069" y="978569"/>
            <a:ext cx="249538" cy="6843962"/>
            <a:chOff x="0" y="0"/>
            <a:chExt cx="76943" cy="21102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943" cy="2110273"/>
            </a:xfrm>
            <a:custGeom>
              <a:avLst/>
              <a:gdLst/>
              <a:ahLst/>
              <a:cxnLst/>
              <a:rect l="l" t="t" r="r" b="b"/>
              <a:pathLst>
                <a:path w="76943" h="2110273">
                  <a:moveTo>
                    <a:pt x="0" y="0"/>
                  </a:moveTo>
                  <a:lnTo>
                    <a:pt x="76943" y="0"/>
                  </a:lnTo>
                  <a:lnTo>
                    <a:pt x="76943" y="2110273"/>
                  </a:lnTo>
                  <a:lnTo>
                    <a:pt x="0" y="2110273"/>
                  </a:lnTo>
                  <a:close/>
                </a:path>
              </a:pathLst>
            </a:custGeom>
            <a:solidFill>
              <a:srgbClr val="E187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43392" tIns="43392" rIns="43392" bIns="43392" rtlCol="0" anchor="ctr"/>
            <a:lstStyle/>
            <a:p>
              <a:pPr marL="0" marR="0" lvl="0" indent="0" algn="ctr" defTabSz="781080" rtl="0" eaLnBrk="1" fontAlgn="auto" latinLnBrk="0" hangingPunct="1">
                <a:lnSpc>
                  <a:spcPts val="23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3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4">
            <a:extLst>
              <a:ext uri="{FF2B5EF4-FFF2-40B4-BE49-F238E27FC236}">
                <a16:creationId xmlns:a16="http://schemas.microsoft.com/office/drawing/2014/main" id="{F391F6C4-9BAC-7E04-3E1F-5BF2C28E4184}"/>
              </a:ext>
            </a:extLst>
          </p:cNvPr>
          <p:cNvSpPr txBox="1"/>
          <p:nvPr/>
        </p:nvSpPr>
        <p:spPr>
          <a:xfrm>
            <a:off x="7853915" y="476302"/>
            <a:ext cx="7652784" cy="7848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NO SER PENDENCIERO</a:t>
            </a: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Un hombre piadoso no participa y evita las discusiones. No es una persona contenciosa. </a:t>
            </a: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Su conversación es siempre llena de gracia (Col. 4:5) y es amable con todos (2ª Tim. 2:24)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03235B-B45F-2044-FEFE-9937F84C94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-43413" y="0"/>
            <a:ext cx="7810500" cy="878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2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8C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91411" flipV="1">
            <a:off x="4004024" y="-358616"/>
            <a:ext cx="7804026" cy="280944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720318" y="-610739"/>
            <a:ext cx="5999916" cy="10022578"/>
          </a:xfrm>
          <a:prstGeom prst="rect">
            <a:avLst/>
          </a:prstGeom>
          <a:solidFill>
            <a:srgbClr val="D9D9D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91509" y="5773456"/>
            <a:ext cx="1701620" cy="3948908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678888" y="1174983"/>
            <a:ext cx="6451133" cy="6451133"/>
            <a:chOff x="0" y="0"/>
            <a:chExt cx="13884457" cy="13884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84456" cy="13884456"/>
            </a:xfrm>
            <a:custGeom>
              <a:avLst/>
              <a:gdLst/>
              <a:ahLst/>
              <a:cxnLst/>
              <a:rect l="l" t="t" r="r" b="b"/>
              <a:pathLst>
                <a:path w="13884456" h="13884456">
                  <a:moveTo>
                    <a:pt x="0" y="13800227"/>
                  </a:moveTo>
                  <a:cubicBezTo>
                    <a:pt x="0" y="13846746"/>
                    <a:pt x="37710" y="13884456"/>
                    <a:pt x="84228" y="13884456"/>
                  </a:cubicBezTo>
                  <a:lnTo>
                    <a:pt x="13800227" y="13884456"/>
                  </a:lnTo>
                  <a:cubicBezTo>
                    <a:pt x="13846746" y="13884456"/>
                    <a:pt x="13884456" y="13846746"/>
                    <a:pt x="13884456" y="13800227"/>
                  </a:cubicBezTo>
                  <a:lnTo>
                    <a:pt x="13884456" y="6942221"/>
                  </a:lnTo>
                  <a:cubicBezTo>
                    <a:pt x="13884456" y="5025203"/>
                    <a:pt x="13107329" y="3289532"/>
                    <a:pt x="11851124" y="2033330"/>
                  </a:cubicBezTo>
                  <a:cubicBezTo>
                    <a:pt x="10594919" y="777127"/>
                    <a:pt x="8859246" y="0"/>
                    <a:pt x="6942223" y="0"/>
                  </a:cubicBezTo>
                  <a:cubicBezTo>
                    <a:pt x="5025205" y="0"/>
                    <a:pt x="3289534" y="777127"/>
                    <a:pt x="2033330" y="2033330"/>
                  </a:cubicBezTo>
                  <a:cubicBezTo>
                    <a:pt x="777126" y="3289533"/>
                    <a:pt x="0" y="5025203"/>
                    <a:pt x="0" y="6942221"/>
                  </a:cubicBezTo>
                  <a:lnTo>
                    <a:pt x="0" y="138002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84228" y="84228"/>
              <a:ext cx="13715999" cy="13716000"/>
            </a:xfrm>
            <a:custGeom>
              <a:avLst/>
              <a:gdLst/>
              <a:ahLst/>
              <a:cxnLst/>
              <a:rect l="l" t="t" r="r" b="b"/>
              <a:pathLst>
                <a:path w="13715999" h="13716000">
                  <a:moveTo>
                    <a:pt x="6858006" y="0"/>
                  </a:moveTo>
                  <a:cubicBezTo>
                    <a:pt x="3070442" y="0"/>
                    <a:pt x="0" y="3070428"/>
                    <a:pt x="0" y="6857993"/>
                  </a:cubicBezTo>
                  <a:lnTo>
                    <a:pt x="0" y="13715999"/>
                  </a:lnTo>
                  <a:lnTo>
                    <a:pt x="13715999" y="13715999"/>
                  </a:lnTo>
                  <a:lnTo>
                    <a:pt x="13715999" y="6857993"/>
                  </a:lnTo>
                  <a:cubicBezTo>
                    <a:pt x="13715999" y="3070428"/>
                    <a:pt x="10645571" y="0"/>
                    <a:pt x="6858006" y="0"/>
                  </a:cubicBezTo>
                  <a:close/>
                </a:path>
              </a:pathLst>
            </a:custGeom>
            <a:blipFill>
              <a:blip r:embed="rId6"/>
              <a:stretch>
                <a:fillRect l="-25000" r="-2500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514771" y="3997798"/>
            <a:ext cx="805504" cy="80550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F0DC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972720" y="682175"/>
            <a:ext cx="1235737" cy="12357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24796" y="221840"/>
            <a:ext cx="920670" cy="9206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92241" y="793592"/>
            <a:ext cx="506452" cy="5064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10018" y="548309"/>
            <a:ext cx="675032" cy="67503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254829" y="8076156"/>
            <a:ext cx="1915804" cy="310012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3100413" y="880110"/>
            <a:ext cx="1294324" cy="129432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023255" y="880110"/>
            <a:ext cx="1448641" cy="1448641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885131" y="3112648"/>
            <a:ext cx="5978779" cy="2622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23"/>
              </a:lnSpc>
            </a:pPr>
            <a:r>
              <a:rPr lang="en-US" sz="10125" dirty="0" err="1">
                <a:solidFill>
                  <a:srgbClr val="F9FAFD"/>
                </a:solidFill>
                <a:latin typeface="Chewy"/>
              </a:rPr>
              <a:t>Tienes</a:t>
            </a:r>
            <a:r>
              <a:rPr lang="en-US" sz="10125" dirty="0">
                <a:solidFill>
                  <a:srgbClr val="F9FAFD"/>
                </a:solidFill>
                <a:latin typeface="Chewy"/>
              </a:rPr>
              <a:t> </a:t>
            </a:r>
            <a:r>
              <a:rPr lang="en-US" sz="10125" dirty="0" err="1">
                <a:solidFill>
                  <a:srgbClr val="F9FAFD"/>
                </a:solidFill>
                <a:latin typeface="Chewy"/>
              </a:rPr>
              <a:t>teléfono</a:t>
            </a:r>
            <a:endParaRPr lang="en-US" sz="10125" dirty="0">
              <a:solidFill>
                <a:srgbClr val="F9FAFD"/>
              </a:solidFill>
              <a:latin typeface="Chewy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36306" y="6124215"/>
            <a:ext cx="6955091" cy="1623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FFFFFF"/>
                </a:solidFill>
                <a:latin typeface="Open Sans Bold"/>
              </a:rPr>
              <a:t>(LLAMA Y PREOCÚPATE POR OTROS)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16925" y="4187732"/>
            <a:ext cx="1537315" cy="2473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>
            <a:off x="6449069" y="978569"/>
            <a:ext cx="249538" cy="6843962"/>
            <a:chOff x="0" y="0"/>
            <a:chExt cx="76943" cy="21102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943" cy="2110273"/>
            </a:xfrm>
            <a:custGeom>
              <a:avLst/>
              <a:gdLst/>
              <a:ahLst/>
              <a:cxnLst/>
              <a:rect l="l" t="t" r="r" b="b"/>
              <a:pathLst>
                <a:path w="76943" h="2110273">
                  <a:moveTo>
                    <a:pt x="0" y="0"/>
                  </a:moveTo>
                  <a:lnTo>
                    <a:pt x="76943" y="0"/>
                  </a:lnTo>
                  <a:lnTo>
                    <a:pt x="76943" y="2110273"/>
                  </a:lnTo>
                  <a:lnTo>
                    <a:pt x="0" y="2110273"/>
                  </a:lnTo>
                  <a:close/>
                </a:path>
              </a:pathLst>
            </a:custGeom>
            <a:solidFill>
              <a:srgbClr val="E187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43392" tIns="43392" rIns="43392" bIns="43392" rtlCol="0" anchor="ctr"/>
            <a:lstStyle/>
            <a:p>
              <a:pPr marL="0" marR="0" lvl="0" indent="0" algn="ctr" defTabSz="781080" rtl="0" eaLnBrk="1" fontAlgn="auto" latinLnBrk="0" hangingPunct="1">
                <a:lnSpc>
                  <a:spcPts val="23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3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4">
            <a:extLst>
              <a:ext uri="{FF2B5EF4-FFF2-40B4-BE49-F238E27FC236}">
                <a16:creationId xmlns:a16="http://schemas.microsoft.com/office/drawing/2014/main" id="{F391F6C4-9BAC-7E04-3E1F-5BF2C28E4184}"/>
              </a:ext>
            </a:extLst>
          </p:cNvPr>
          <p:cNvSpPr txBox="1"/>
          <p:nvPr/>
        </p:nvSpPr>
        <p:spPr>
          <a:xfrm>
            <a:off x="7353300" y="267872"/>
            <a:ext cx="8191500" cy="8552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NO SER AMANTE DEL DINERO</a:t>
            </a: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El amor al dinero puede ser la raíz que alimenta toda clase </a:t>
            </a: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de otros pecados </a:t>
            </a: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(1ª Ti. 6:10). Un hombre que busca la santidad no puede estar preocupado por acumular posesiones materiales. No podemos dejar el dinero nos transforme en avaros.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C4BABED-4D3F-80EA-C21C-CD1CD98534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-114300" y="0"/>
            <a:ext cx="7467600" cy="878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208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16925" y="4187732"/>
            <a:ext cx="1537315" cy="2473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>
            <a:off x="6449069" y="978569"/>
            <a:ext cx="249538" cy="6843962"/>
            <a:chOff x="0" y="0"/>
            <a:chExt cx="76943" cy="21102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943" cy="2110273"/>
            </a:xfrm>
            <a:custGeom>
              <a:avLst/>
              <a:gdLst/>
              <a:ahLst/>
              <a:cxnLst/>
              <a:rect l="l" t="t" r="r" b="b"/>
              <a:pathLst>
                <a:path w="76943" h="2110273">
                  <a:moveTo>
                    <a:pt x="0" y="0"/>
                  </a:moveTo>
                  <a:lnTo>
                    <a:pt x="76943" y="0"/>
                  </a:lnTo>
                  <a:lnTo>
                    <a:pt x="76943" y="2110273"/>
                  </a:lnTo>
                  <a:lnTo>
                    <a:pt x="0" y="2110273"/>
                  </a:lnTo>
                  <a:close/>
                </a:path>
              </a:pathLst>
            </a:custGeom>
            <a:solidFill>
              <a:srgbClr val="E187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43392" tIns="43392" rIns="43392" bIns="43392" rtlCol="0" anchor="ctr"/>
            <a:lstStyle/>
            <a:p>
              <a:pPr marL="0" marR="0" lvl="0" indent="0" algn="ctr" defTabSz="781080" rtl="0" eaLnBrk="1" fontAlgn="auto" latinLnBrk="0" hangingPunct="1">
                <a:lnSpc>
                  <a:spcPts val="23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3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4">
            <a:extLst>
              <a:ext uri="{FF2B5EF4-FFF2-40B4-BE49-F238E27FC236}">
                <a16:creationId xmlns:a16="http://schemas.microsoft.com/office/drawing/2014/main" id="{F391F6C4-9BAC-7E04-3E1F-5BF2C28E4184}"/>
              </a:ext>
            </a:extLst>
          </p:cNvPr>
          <p:cNvSpPr txBox="1"/>
          <p:nvPr/>
        </p:nvSpPr>
        <p:spPr>
          <a:xfrm>
            <a:off x="8115301" y="926796"/>
            <a:ext cx="7006889" cy="5694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NO SER ALTIVO</a:t>
            </a: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No seas arrogante ni orgulloso por el contrario seamos como nuestro Señor y esforzarnos para ser servidores humildes de los demás (Mt. 11:29)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04D07EE-FDFD-F53A-FA39-EF7868367B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7144"/>
            <a:ext cx="7810500" cy="878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43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16925" y="4187732"/>
            <a:ext cx="1537315" cy="2473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>
            <a:off x="6449069" y="978569"/>
            <a:ext cx="249538" cy="6843962"/>
            <a:chOff x="0" y="0"/>
            <a:chExt cx="76943" cy="21102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943" cy="2110273"/>
            </a:xfrm>
            <a:custGeom>
              <a:avLst/>
              <a:gdLst/>
              <a:ahLst/>
              <a:cxnLst/>
              <a:rect l="l" t="t" r="r" b="b"/>
              <a:pathLst>
                <a:path w="76943" h="2110273">
                  <a:moveTo>
                    <a:pt x="0" y="0"/>
                  </a:moveTo>
                  <a:lnTo>
                    <a:pt x="76943" y="0"/>
                  </a:lnTo>
                  <a:lnTo>
                    <a:pt x="76943" y="2110273"/>
                  </a:lnTo>
                  <a:lnTo>
                    <a:pt x="0" y="2110273"/>
                  </a:lnTo>
                  <a:close/>
                </a:path>
              </a:pathLst>
            </a:custGeom>
            <a:solidFill>
              <a:srgbClr val="E187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43392" tIns="43392" rIns="43392" bIns="43392" rtlCol="0" anchor="ctr"/>
            <a:lstStyle/>
            <a:p>
              <a:pPr marL="0" marR="0" lvl="0" indent="0" algn="ctr" defTabSz="781080" rtl="0" eaLnBrk="1" fontAlgn="auto" latinLnBrk="0" hangingPunct="1">
                <a:lnSpc>
                  <a:spcPts val="23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3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4">
            <a:extLst>
              <a:ext uri="{FF2B5EF4-FFF2-40B4-BE49-F238E27FC236}">
                <a16:creationId xmlns:a16="http://schemas.microsoft.com/office/drawing/2014/main" id="{F391F6C4-9BAC-7E04-3E1F-5BF2C28E4184}"/>
              </a:ext>
            </a:extLst>
          </p:cNvPr>
          <p:cNvSpPr txBox="1"/>
          <p:nvPr/>
        </p:nvSpPr>
        <p:spPr>
          <a:xfrm>
            <a:off x="8267700" y="2089414"/>
            <a:ext cx="7006889" cy="424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NO SER IRACUNDO</a:t>
            </a: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Tener control del temperamento (Tito 1:7) </a:t>
            </a: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El hombre de Dios no </a:t>
            </a: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“se descontrola”.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5B788C8-5753-497E-8D42-8395F60664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0" y="7144"/>
            <a:ext cx="7810500" cy="878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604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16925" y="4187732"/>
            <a:ext cx="1537315" cy="2473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>
            <a:off x="6449069" y="978569"/>
            <a:ext cx="249538" cy="6843962"/>
            <a:chOff x="0" y="0"/>
            <a:chExt cx="76943" cy="21102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943" cy="2110273"/>
            </a:xfrm>
            <a:custGeom>
              <a:avLst/>
              <a:gdLst/>
              <a:ahLst/>
              <a:cxnLst/>
              <a:rect l="l" t="t" r="r" b="b"/>
              <a:pathLst>
                <a:path w="76943" h="2110273">
                  <a:moveTo>
                    <a:pt x="0" y="0"/>
                  </a:moveTo>
                  <a:lnTo>
                    <a:pt x="76943" y="0"/>
                  </a:lnTo>
                  <a:lnTo>
                    <a:pt x="76943" y="2110273"/>
                  </a:lnTo>
                  <a:lnTo>
                    <a:pt x="0" y="2110273"/>
                  </a:lnTo>
                  <a:close/>
                </a:path>
              </a:pathLst>
            </a:custGeom>
            <a:solidFill>
              <a:srgbClr val="E187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43392" tIns="43392" rIns="43392" bIns="43392" rtlCol="0" anchor="ctr"/>
            <a:lstStyle/>
            <a:p>
              <a:pPr marL="0" marR="0" lvl="0" indent="0" algn="ctr" defTabSz="781080" rtl="0" eaLnBrk="1" fontAlgn="auto" latinLnBrk="0" hangingPunct="1">
                <a:lnSpc>
                  <a:spcPts val="23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3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4">
            <a:extLst>
              <a:ext uri="{FF2B5EF4-FFF2-40B4-BE49-F238E27FC236}">
                <a16:creationId xmlns:a16="http://schemas.microsoft.com/office/drawing/2014/main" id="{F391F6C4-9BAC-7E04-3E1F-5BF2C28E4184}"/>
              </a:ext>
            </a:extLst>
          </p:cNvPr>
          <p:cNvSpPr txBox="1"/>
          <p:nvPr/>
        </p:nvSpPr>
        <p:spPr>
          <a:xfrm>
            <a:off x="7277100" y="128899"/>
            <a:ext cx="8376687" cy="8543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NO BUSCAR GANANCIAS DESHONESTAS</a:t>
            </a: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Si un hombre es amante del dinero puede terminar acudiendo a las ganancias deshonestas para satisfacer sus deseos codiciosos. El hombre de Dios evita mezclarse en cualquier actividad deshonesta o ilegal. Se abstendrá de toda especie de mal </a:t>
            </a: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(1ª Tes. 5:22)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A5D22E2-2C82-512F-F4FA-4EAB4C22D6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7144"/>
            <a:ext cx="7353300" cy="878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57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16925" y="4187732"/>
            <a:ext cx="1537315" cy="2473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>
            <a:off x="6449069" y="978569"/>
            <a:ext cx="249538" cy="6843962"/>
            <a:chOff x="0" y="0"/>
            <a:chExt cx="76943" cy="21102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943" cy="2110273"/>
            </a:xfrm>
            <a:custGeom>
              <a:avLst/>
              <a:gdLst/>
              <a:ahLst/>
              <a:cxnLst/>
              <a:rect l="l" t="t" r="r" b="b"/>
              <a:pathLst>
                <a:path w="76943" h="2110273">
                  <a:moveTo>
                    <a:pt x="0" y="0"/>
                  </a:moveTo>
                  <a:lnTo>
                    <a:pt x="76943" y="0"/>
                  </a:lnTo>
                  <a:lnTo>
                    <a:pt x="76943" y="2110273"/>
                  </a:lnTo>
                  <a:lnTo>
                    <a:pt x="0" y="2110273"/>
                  </a:lnTo>
                  <a:close/>
                </a:path>
              </a:pathLst>
            </a:custGeom>
            <a:solidFill>
              <a:srgbClr val="E187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43392" tIns="43392" rIns="43392" bIns="43392" rtlCol="0" anchor="ctr"/>
            <a:lstStyle/>
            <a:p>
              <a:pPr marL="0" marR="0" lvl="0" indent="0" algn="ctr" defTabSz="781080" rtl="0" eaLnBrk="1" fontAlgn="auto" latinLnBrk="0" hangingPunct="1">
                <a:lnSpc>
                  <a:spcPts val="23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3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4">
            <a:extLst>
              <a:ext uri="{FF2B5EF4-FFF2-40B4-BE49-F238E27FC236}">
                <a16:creationId xmlns:a16="http://schemas.microsoft.com/office/drawing/2014/main" id="{F391F6C4-9BAC-7E04-3E1F-5BF2C28E4184}"/>
              </a:ext>
            </a:extLst>
          </p:cNvPr>
          <p:cNvSpPr txBox="1"/>
          <p:nvPr/>
        </p:nvSpPr>
        <p:spPr>
          <a:xfrm>
            <a:off x="7664567" y="438150"/>
            <a:ext cx="7810500" cy="7130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 dirty="0">
                <a:solidFill>
                  <a:srgbClr val="C00000"/>
                </a:solidFill>
                <a:latin typeface="Montserrat Bold"/>
              </a:rPr>
              <a:t>SER JUSTO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Tito 1:8 se refiere a una vida realizada en rectitud todos los días. Tenemos que hacer lo que es recto y justo. Tenemos que ser hombres honestos en nuestra relación con los demás. Tenemos que ser hombres íntegros.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B8ABD5B-1A67-91A9-07CF-04AD28E46B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9"/>
          <a:stretch/>
        </p:blipFill>
        <p:spPr>
          <a:xfrm>
            <a:off x="57450" y="-15039"/>
            <a:ext cx="7429500" cy="878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6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16925" y="4187732"/>
            <a:ext cx="1537315" cy="2473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>
            <a:off x="6449069" y="978569"/>
            <a:ext cx="249538" cy="6843962"/>
            <a:chOff x="0" y="0"/>
            <a:chExt cx="76943" cy="21102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943" cy="2110273"/>
            </a:xfrm>
            <a:custGeom>
              <a:avLst/>
              <a:gdLst/>
              <a:ahLst/>
              <a:cxnLst/>
              <a:rect l="l" t="t" r="r" b="b"/>
              <a:pathLst>
                <a:path w="76943" h="2110273">
                  <a:moveTo>
                    <a:pt x="0" y="0"/>
                  </a:moveTo>
                  <a:lnTo>
                    <a:pt x="76943" y="0"/>
                  </a:lnTo>
                  <a:lnTo>
                    <a:pt x="76943" y="2110273"/>
                  </a:lnTo>
                  <a:lnTo>
                    <a:pt x="0" y="2110273"/>
                  </a:lnTo>
                  <a:close/>
                </a:path>
              </a:pathLst>
            </a:custGeom>
            <a:solidFill>
              <a:srgbClr val="E187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43392" tIns="43392" rIns="43392" bIns="43392" rtlCol="0" anchor="ctr"/>
            <a:lstStyle/>
            <a:p>
              <a:pPr marL="0" marR="0" lvl="0" indent="0" algn="ctr" defTabSz="781080" rtl="0" eaLnBrk="1" fontAlgn="auto" latinLnBrk="0" hangingPunct="1">
                <a:lnSpc>
                  <a:spcPts val="23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3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4">
            <a:extLst>
              <a:ext uri="{FF2B5EF4-FFF2-40B4-BE49-F238E27FC236}">
                <a16:creationId xmlns:a16="http://schemas.microsoft.com/office/drawing/2014/main" id="{F391F6C4-9BAC-7E04-3E1F-5BF2C28E4184}"/>
              </a:ext>
            </a:extLst>
          </p:cNvPr>
          <p:cNvSpPr txBox="1"/>
          <p:nvPr/>
        </p:nvSpPr>
        <p:spPr>
          <a:xfrm>
            <a:off x="8343900" y="824113"/>
            <a:ext cx="6928887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SER AMADOR DE LO BUENO</a:t>
            </a: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  <a:p>
            <a:pPr marL="0" marR="0" lvl="0" indent="0" algn="ctr" defTabSz="781080" rtl="0" eaLnBrk="1" fontAlgn="auto" latinLnBrk="0" hangingPunct="1">
              <a:lnSpc>
                <a:spcPts val="56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El hombre de Dios tiene una pasión por lo que es bueno y edificante, sea en los libros, las películas, amistades o entretenimiento.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F0E529E-5098-93D4-D497-08A7A68DD5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61"/>
          <a:stretch/>
        </p:blipFill>
        <p:spPr>
          <a:xfrm>
            <a:off x="0" y="7144"/>
            <a:ext cx="8191500" cy="878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469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144"/>
            <a:ext cx="15621000" cy="878681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7144"/>
            <a:ext cx="15621000" cy="8819356"/>
            <a:chOff x="0" y="0"/>
            <a:chExt cx="4816593" cy="28174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817456"/>
            </a:xfrm>
            <a:custGeom>
              <a:avLst/>
              <a:gdLst/>
              <a:ahLst/>
              <a:cxnLst/>
              <a:rect l="l" t="t" r="r" b="b"/>
              <a:pathLst>
                <a:path w="4816592" h="2817456">
                  <a:moveTo>
                    <a:pt x="0" y="0"/>
                  </a:moveTo>
                  <a:lnTo>
                    <a:pt x="4816592" y="0"/>
                  </a:lnTo>
                  <a:lnTo>
                    <a:pt x="4816592" y="2817456"/>
                  </a:lnTo>
                  <a:lnTo>
                    <a:pt x="0" y="2817456"/>
                  </a:lnTo>
                  <a:close/>
                </a:path>
              </a:pathLst>
            </a:custGeom>
            <a:solidFill>
              <a:srgbClr val="000000">
                <a:alpha val="4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43392" tIns="43392" rIns="43392" bIns="43392" rtlCol="0" anchor="ctr"/>
            <a:lstStyle/>
            <a:p>
              <a:pPr algn="ctr" defTabSz="781080">
                <a:lnSpc>
                  <a:spcPts val="2331"/>
                </a:lnSpc>
              </a:pPr>
              <a:endParaRPr sz="1538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90500" y="1204741"/>
            <a:ext cx="15620996" cy="7237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8175" indent="-488175" defTabSz="781080">
              <a:lnSpc>
                <a:spcPts val="7163"/>
              </a:lnSpc>
              <a:buFont typeface="Arial" panose="020B0604020202020204" pitchFamily="34" charset="0"/>
              <a:buChar char="•"/>
            </a:pPr>
            <a:endParaRPr lang="es-ES" sz="4400" dirty="0">
              <a:solidFill>
                <a:srgbClr val="F9FAFD"/>
              </a:solidFill>
              <a:latin typeface="Montserrat Bold"/>
            </a:endParaRPr>
          </a:p>
          <a:p>
            <a:pPr marL="488175" indent="-488175" defTabSz="781080">
              <a:lnSpc>
                <a:spcPts val="7163"/>
              </a:lnSpc>
              <a:buFont typeface="Arial" panose="020B0604020202020204" pitchFamily="34" charset="0"/>
              <a:buChar char="•"/>
            </a:pPr>
            <a:r>
              <a:rPr lang="es-ES" sz="4400" dirty="0">
                <a:solidFill>
                  <a:srgbClr val="F9FAFD"/>
                </a:solidFill>
                <a:latin typeface="Montserrat Bold"/>
              </a:rPr>
              <a:t>Sirviendo fielmente donde estamos (1ª Co. 4:2) </a:t>
            </a:r>
          </a:p>
          <a:p>
            <a:pPr marL="488175" indent="-488175" defTabSz="781080">
              <a:lnSpc>
                <a:spcPts val="7163"/>
              </a:lnSpc>
              <a:buFont typeface="Arial" panose="020B0604020202020204" pitchFamily="34" charset="0"/>
              <a:buChar char="•"/>
            </a:pPr>
            <a:r>
              <a:rPr lang="es-ES" sz="4400" dirty="0">
                <a:solidFill>
                  <a:srgbClr val="F9FAFD"/>
                </a:solidFill>
                <a:latin typeface="Montserrat Bold"/>
              </a:rPr>
              <a:t>Continuando con tu crecimiento espiritual </a:t>
            </a:r>
          </a:p>
          <a:p>
            <a:pPr defTabSz="781080">
              <a:lnSpc>
                <a:spcPts val="7163"/>
              </a:lnSpc>
            </a:pPr>
            <a:r>
              <a:rPr lang="es-ES" sz="4400" dirty="0">
                <a:solidFill>
                  <a:srgbClr val="F9FAFD"/>
                </a:solidFill>
                <a:latin typeface="Montserrat Bold"/>
              </a:rPr>
              <a:t> (2ª Pe. 3:18) </a:t>
            </a:r>
          </a:p>
          <a:p>
            <a:pPr marL="488175" indent="-488175" defTabSz="781080">
              <a:lnSpc>
                <a:spcPts val="7163"/>
              </a:lnSpc>
              <a:buFont typeface="Arial" panose="020B0604020202020204" pitchFamily="34" charset="0"/>
              <a:buChar char="•"/>
            </a:pPr>
            <a:r>
              <a:rPr lang="es-ES" sz="4400" dirty="0">
                <a:solidFill>
                  <a:srgbClr val="F9FAFD"/>
                </a:solidFill>
                <a:latin typeface="Montserrat Bold"/>
              </a:rPr>
              <a:t>Aceptando mayores retos de servicio. </a:t>
            </a:r>
          </a:p>
          <a:p>
            <a:pPr marL="488175" indent="-488175" defTabSz="781080">
              <a:lnSpc>
                <a:spcPts val="7163"/>
              </a:lnSpc>
              <a:buFont typeface="Arial" panose="020B0604020202020204" pitchFamily="34" charset="0"/>
              <a:buChar char="•"/>
            </a:pPr>
            <a:r>
              <a:rPr lang="es-ES" sz="4400" dirty="0">
                <a:solidFill>
                  <a:srgbClr val="F9FAFD"/>
                </a:solidFill>
                <a:latin typeface="Montserrat Bold"/>
              </a:rPr>
              <a:t>Aspirando al liderazgo (1ª Ti. 3:1) </a:t>
            </a:r>
          </a:p>
          <a:p>
            <a:pPr marL="488175" indent="-488175" defTabSz="781080">
              <a:lnSpc>
                <a:spcPts val="7163"/>
              </a:lnSpc>
              <a:buFont typeface="Arial" panose="020B0604020202020204" pitchFamily="34" charset="0"/>
              <a:buChar char="•"/>
            </a:pPr>
            <a:r>
              <a:rPr lang="es-ES" sz="4400" dirty="0">
                <a:solidFill>
                  <a:srgbClr val="F9FAFD"/>
                </a:solidFill>
                <a:latin typeface="Montserrat Bold"/>
              </a:rPr>
              <a:t>Deseando alcanzar la santidad (1ª Ti. 3:1-7; </a:t>
            </a:r>
            <a:r>
              <a:rPr lang="es-ES" sz="4400" dirty="0" err="1">
                <a:solidFill>
                  <a:srgbClr val="F9FAFD"/>
                </a:solidFill>
                <a:latin typeface="Montserrat Bold"/>
              </a:rPr>
              <a:t>Tit</a:t>
            </a:r>
            <a:r>
              <a:rPr lang="es-ES" sz="4400" dirty="0">
                <a:solidFill>
                  <a:srgbClr val="F9FAFD"/>
                </a:solidFill>
                <a:latin typeface="Montserrat Bold"/>
              </a:rPr>
              <a:t>. 1:6-9)</a:t>
            </a:r>
          </a:p>
          <a:p>
            <a:pPr algn="ctr" defTabSz="781080">
              <a:lnSpc>
                <a:spcPts val="6621"/>
              </a:lnSpc>
            </a:pPr>
            <a:endParaRPr lang="en-US" sz="4400" dirty="0">
              <a:solidFill>
                <a:srgbClr val="F9FAFD"/>
              </a:solidFill>
              <a:latin typeface="Montserrat Bold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3B142BE-162C-5EB9-63EC-D0BA8DC41B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92100" y="157684"/>
            <a:ext cx="2288663" cy="126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17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5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91411" flipV="1">
            <a:off x="4004024" y="-358616"/>
            <a:ext cx="7804026" cy="280944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720318" y="-610739"/>
            <a:ext cx="5999916" cy="10022578"/>
          </a:xfrm>
          <a:prstGeom prst="rect">
            <a:avLst/>
          </a:prstGeom>
          <a:solidFill>
            <a:srgbClr val="D9D9D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91509" y="5773456"/>
            <a:ext cx="1701620" cy="3948908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678888" y="1174983"/>
            <a:ext cx="6451133" cy="6451133"/>
            <a:chOff x="0" y="0"/>
            <a:chExt cx="13884457" cy="13884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84456" cy="13884456"/>
            </a:xfrm>
            <a:custGeom>
              <a:avLst/>
              <a:gdLst/>
              <a:ahLst/>
              <a:cxnLst/>
              <a:rect l="l" t="t" r="r" b="b"/>
              <a:pathLst>
                <a:path w="13884456" h="13884456">
                  <a:moveTo>
                    <a:pt x="0" y="13800227"/>
                  </a:moveTo>
                  <a:cubicBezTo>
                    <a:pt x="0" y="13846746"/>
                    <a:pt x="37710" y="13884456"/>
                    <a:pt x="84228" y="13884456"/>
                  </a:cubicBezTo>
                  <a:lnTo>
                    <a:pt x="13800227" y="13884456"/>
                  </a:lnTo>
                  <a:cubicBezTo>
                    <a:pt x="13846746" y="13884456"/>
                    <a:pt x="13884456" y="13846746"/>
                    <a:pt x="13884456" y="13800227"/>
                  </a:cubicBezTo>
                  <a:lnTo>
                    <a:pt x="13884456" y="6942221"/>
                  </a:lnTo>
                  <a:cubicBezTo>
                    <a:pt x="13884456" y="5025203"/>
                    <a:pt x="13107329" y="3289532"/>
                    <a:pt x="11851124" y="2033330"/>
                  </a:cubicBezTo>
                  <a:cubicBezTo>
                    <a:pt x="10594919" y="777127"/>
                    <a:pt x="8859246" y="0"/>
                    <a:pt x="6942223" y="0"/>
                  </a:cubicBezTo>
                  <a:cubicBezTo>
                    <a:pt x="5025205" y="0"/>
                    <a:pt x="3289534" y="777127"/>
                    <a:pt x="2033330" y="2033330"/>
                  </a:cubicBezTo>
                  <a:cubicBezTo>
                    <a:pt x="777126" y="3289533"/>
                    <a:pt x="0" y="5025203"/>
                    <a:pt x="0" y="6942221"/>
                  </a:cubicBezTo>
                  <a:lnTo>
                    <a:pt x="0" y="138002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84228" y="84228"/>
              <a:ext cx="13715999" cy="13716000"/>
            </a:xfrm>
            <a:custGeom>
              <a:avLst/>
              <a:gdLst/>
              <a:ahLst/>
              <a:cxnLst/>
              <a:rect l="l" t="t" r="r" b="b"/>
              <a:pathLst>
                <a:path w="13715999" h="13716000">
                  <a:moveTo>
                    <a:pt x="6858006" y="0"/>
                  </a:moveTo>
                  <a:cubicBezTo>
                    <a:pt x="3070442" y="0"/>
                    <a:pt x="0" y="3070428"/>
                    <a:pt x="0" y="6857993"/>
                  </a:cubicBezTo>
                  <a:lnTo>
                    <a:pt x="0" y="13715999"/>
                  </a:lnTo>
                  <a:lnTo>
                    <a:pt x="13715999" y="13715999"/>
                  </a:lnTo>
                  <a:lnTo>
                    <a:pt x="13715999" y="6857993"/>
                  </a:lnTo>
                  <a:cubicBezTo>
                    <a:pt x="13715999" y="3070428"/>
                    <a:pt x="10645571" y="0"/>
                    <a:pt x="6858006" y="0"/>
                  </a:cubicBezTo>
                  <a:close/>
                </a:path>
              </a:pathLst>
            </a:custGeom>
            <a:blipFill>
              <a:blip r:embed="rId6"/>
              <a:stretch>
                <a:fillRect l="-24976" r="-2497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514771" y="3997798"/>
            <a:ext cx="805504" cy="80550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F0DC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972720" y="682175"/>
            <a:ext cx="1235737" cy="12357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24796" y="221840"/>
            <a:ext cx="920670" cy="9206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92241" y="793592"/>
            <a:ext cx="506452" cy="5064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10018" y="548309"/>
            <a:ext cx="675032" cy="67503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254829" y="8076156"/>
            <a:ext cx="1915804" cy="310012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2979055" y="880110"/>
            <a:ext cx="1415683" cy="1415683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234876" y="1046818"/>
            <a:ext cx="957951" cy="957951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724462" y="2936749"/>
            <a:ext cx="5978779" cy="2622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23"/>
              </a:lnSpc>
            </a:pPr>
            <a:r>
              <a:rPr lang="en-US" sz="10125" dirty="0" err="1">
                <a:solidFill>
                  <a:srgbClr val="F9FAFD"/>
                </a:solidFill>
                <a:latin typeface="Chewy"/>
              </a:rPr>
              <a:t>Tienes</a:t>
            </a:r>
            <a:r>
              <a:rPr lang="en-US" sz="10125" dirty="0">
                <a:solidFill>
                  <a:srgbClr val="F9FAFD"/>
                </a:solidFill>
                <a:latin typeface="Chewy"/>
              </a:rPr>
              <a:t> </a:t>
            </a:r>
            <a:r>
              <a:rPr lang="en-US" sz="10125" dirty="0" err="1">
                <a:solidFill>
                  <a:srgbClr val="F9FAFD"/>
                </a:solidFill>
                <a:latin typeface="Chewy"/>
              </a:rPr>
              <a:t>bolígrafo</a:t>
            </a:r>
            <a:endParaRPr lang="en-US" sz="10125" dirty="0">
              <a:solidFill>
                <a:srgbClr val="F9FAFD"/>
              </a:solidFill>
              <a:latin typeface="Chewy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24796" y="6121433"/>
            <a:ext cx="6955091" cy="1623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F9FAFD"/>
                </a:solidFill>
                <a:latin typeface="Open Sans Bold"/>
              </a:rPr>
              <a:t>(ESCRIBE TODO LO QUE ESTÁS APRENDIENDO)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D48F528-7D4B-4A46-FE26-BBCC91FA74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5"/>
          <a:stretch/>
        </p:blipFill>
        <p:spPr>
          <a:xfrm>
            <a:off x="0" y="0"/>
            <a:ext cx="15621000" cy="88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58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AB2E3A6-91F6-C64E-0CB2-A5D1CA270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621000" cy="88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14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8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91411" flipV="1">
            <a:off x="4004024" y="-358616"/>
            <a:ext cx="7804026" cy="280944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720318" y="-610739"/>
            <a:ext cx="5999916" cy="10022578"/>
          </a:xfrm>
          <a:prstGeom prst="rect">
            <a:avLst/>
          </a:prstGeom>
          <a:solidFill>
            <a:srgbClr val="D9D9D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91509" y="5773456"/>
            <a:ext cx="1701620" cy="3948908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678888" y="1174983"/>
            <a:ext cx="6451133" cy="6451133"/>
            <a:chOff x="0" y="0"/>
            <a:chExt cx="13884457" cy="13884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84456" cy="13884456"/>
            </a:xfrm>
            <a:custGeom>
              <a:avLst/>
              <a:gdLst/>
              <a:ahLst/>
              <a:cxnLst/>
              <a:rect l="l" t="t" r="r" b="b"/>
              <a:pathLst>
                <a:path w="13884456" h="13884456">
                  <a:moveTo>
                    <a:pt x="0" y="13800227"/>
                  </a:moveTo>
                  <a:cubicBezTo>
                    <a:pt x="0" y="13846746"/>
                    <a:pt x="37710" y="13884456"/>
                    <a:pt x="84228" y="13884456"/>
                  </a:cubicBezTo>
                  <a:lnTo>
                    <a:pt x="13800227" y="13884456"/>
                  </a:lnTo>
                  <a:cubicBezTo>
                    <a:pt x="13846746" y="13884456"/>
                    <a:pt x="13884456" y="13846746"/>
                    <a:pt x="13884456" y="13800227"/>
                  </a:cubicBezTo>
                  <a:lnTo>
                    <a:pt x="13884456" y="6942221"/>
                  </a:lnTo>
                  <a:cubicBezTo>
                    <a:pt x="13884456" y="5025203"/>
                    <a:pt x="13107329" y="3289532"/>
                    <a:pt x="11851124" y="2033330"/>
                  </a:cubicBezTo>
                  <a:cubicBezTo>
                    <a:pt x="10594919" y="777127"/>
                    <a:pt x="8859246" y="0"/>
                    <a:pt x="6942223" y="0"/>
                  </a:cubicBezTo>
                  <a:cubicBezTo>
                    <a:pt x="5025205" y="0"/>
                    <a:pt x="3289534" y="777127"/>
                    <a:pt x="2033330" y="2033330"/>
                  </a:cubicBezTo>
                  <a:cubicBezTo>
                    <a:pt x="777126" y="3289533"/>
                    <a:pt x="0" y="5025203"/>
                    <a:pt x="0" y="6942221"/>
                  </a:cubicBezTo>
                  <a:lnTo>
                    <a:pt x="0" y="138002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84228" y="84228"/>
              <a:ext cx="13715999" cy="13716000"/>
            </a:xfrm>
            <a:custGeom>
              <a:avLst/>
              <a:gdLst/>
              <a:ahLst/>
              <a:cxnLst/>
              <a:rect l="l" t="t" r="r" b="b"/>
              <a:pathLst>
                <a:path w="13715999" h="13716000">
                  <a:moveTo>
                    <a:pt x="6858006" y="0"/>
                  </a:moveTo>
                  <a:cubicBezTo>
                    <a:pt x="3070442" y="0"/>
                    <a:pt x="0" y="3070428"/>
                    <a:pt x="0" y="6857993"/>
                  </a:cubicBezTo>
                  <a:lnTo>
                    <a:pt x="0" y="13715999"/>
                  </a:lnTo>
                  <a:lnTo>
                    <a:pt x="13715999" y="13715999"/>
                  </a:lnTo>
                  <a:lnTo>
                    <a:pt x="13715999" y="6857993"/>
                  </a:lnTo>
                  <a:cubicBezTo>
                    <a:pt x="13715999" y="3070428"/>
                    <a:pt x="10645571" y="0"/>
                    <a:pt x="6858006" y="0"/>
                  </a:cubicBezTo>
                  <a:close/>
                </a:path>
              </a:pathLst>
            </a:custGeom>
            <a:blipFill>
              <a:blip r:embed="rId6"/>
              <a:stretch>
                <a:fillRect l="-25258" r="-25258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514771" y="3997798"/>
            <a:ext cx="805504" cy="80550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F0DC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972720" y="682175"/>
            <a:ext cx="1235737" cy="12357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24796" y="221840"/>
            <a:ext cx="920670" cy="9206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92241" y="793592"/>
            <a:ext cx="506452" cy="5064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10018" y="548309"/>
            <a:ext cx="675032" cy="67503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254829" y="8076156"/>
            <a:ext cx="1915804" cy="310012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2813943" y="880110"/>
            <a:ext cx="1580794" cy="158079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169619" y="1046109"/>
            <a:ext cx="869444" cy="1207561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885131" y="3076455"/>
            <a:ext cx="5978779" cy="2622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23"/>
              </a:lnSpc>
            </a:pPr>
            <a:r>
              <a:rPr lang="en-US" sz="10125" dirty="0" err="1">
                <a:solidFill>
                  <a:srgbClr val="F9FAFD"/>
                </a:solidFill>
                <a:latin typeface="Chewy"/>
              </a:rPr>
              <a:t>Tienes</a:t>
            </a:r>
            <a:r>
              <a:rPr lang="en-US" sz="10125" dirty="0">
                <a:solidFill>
                  <a:srgbClr val="F9FAFD"/>
                </a:solidFill>
                <a:latin typeface="Chewy"/>
              </a:rPr>
              <a:t> </a:t>
            </a:r>
            <a:r>
              <a:rPr lang="en-US" sz="10125" dirty="0" err="1">
                <a:solidFill>
                  <a:srgbClr val="F9FAFD"/>
                </a:solidFill>
                <a:latin typeface="Chewy"/>
              </a:rPr>
              <a:t>deseo</a:t>
            </a:r>
            <a:endParaRPr lang="en-US" sz="10125" dirty="0">
              <a:solidFill>
                <a:srgbClr val="F9FAFD"/>
              </a:solidFill>
              <a:latin typeface="Chewy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36306" y="6124215"/>
            <a:ext cx="7442582" cy="1623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 spc="-343">
                <a:solidFill>
                  <a:srgbClr val="FFFFFF"/>
                </a:solidFill>
                <a:latin typeface="Open Sans Bold"/>
              </a:rPr>
              <a:t>(VEN A TODAS LAS REUNIONES QUE PUEDAS)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A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91411" flipV="1">
            <a:off x="4004024" y="-358616"/>
            <a:ext cx="7804026" cy="280944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720318" y="-610739"/>
            <a:ext cx="5999916" cy="10022578"/>
          </a:xfrm>
          <a:prstGeom prst="rect">
            <a:avLst/>
          </a:prstGeom>
          <a:solidFill>
            <a:srgbClr val="D9D9D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91509" y="5773456"/>
            <a:ext cx="1701620" cy="3948908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678888" y="1174983"/>
            <a:ext cx="6451133" cy="6451133"/>
            <a:chOff x="0" y="0"/>
            <a:chExt cx="13884457" cy="13884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84456" cy="13884456"/>
            </a:xfrm>
            <a:custGeom>
              <a:avLst/>
              <a:gdLst/>
              <a:ahLst/>
              <a:cxnLst/>
              <a:rect l="l" t="t" r="r" b="b"/>
              <a:pathLst>
                <a:path w="13884456" h="13884456">
                  <a:moveTo>
                    <a:pt x="0" y="13800227"/>
                  </a:moveTo>
                  <a:cubicBezTo>
                    <a:pt x="0" y="13846746"/>
                    <a:pt x="37710" y="13884456"/>
                    <a:pt x="84228" y="13884456"/>
                  </a:cubicBezTo>
                  <a:lnTo>
                    <a:pt x="13800227" y="13884456"/>
                  </a:lnTo>
                  <a:cubicBezTo>
                    <a:pt x="13846746" y="13884456"/>
                    <a:pt x="13884456" y="13846746"/>
                    <a:pt x="13884456" y="13800227"/>
                  </a:cubicBezTo>
                  <a:lnTo>
                    <a:pt x="13884456" y="6942221"/>
                  </a:lnTo>
                  <a:cubicBezTo>
                    <a:pt x="13884456" y="5025203"/>
                    <a:pt x="13107329" y="3289532"/>
                    <a:pt x="11851124" y="2033330"/>
                  </a:cubicBezTo>
                  <a:cubicBezTo>
                    <a:pt x="10594919" y="777127"/>
                    <a:pt x="8859246" y="0"/>
                    <a:pt x="6942223" y="0"/>
                  </a:cubicBezTo>
                  <a:cubicBezTo>
                    <a:pt x="5025205" y="0"/>
                    <a:pt x="3289534" y="777127"/>
                    <a:pt x="2033330" y="2033330"/>
                  </a:cubicBezTo>
                  <a:cubicBezTo>
                    <a:pt x="777126" y="3289533"/>
                    <a:pt x="0" y="5025203"/>
                    <a:pt x="0" y="6942221"/>
                  </a:cubicBezTo>
                  <a:lnTo>
                    <a:pt x="0" y="138002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84228" y="84228"/>
              <a:ext cx="13715999" cy="13716000"/>
            </a:xfrm>
            <a:custGeom>
              <a:avLst/>
              <a:gdLst/>
              <a:ahLst/>
              <a:cxnLst/>
              <a:rect l="l" t="t" r="r" b="b"/>
              <a:pathLst>
                <a:path w="13715999" h="13716000">
                  <a:moveTo>
                    <a:pt x="6858006" y="0"/>
                  </a:moveTo>
                  <a:cubicBezTo>
                    <a:pt x="3070442" y="0"/>
                    <a:pt x="0" y="3070428"/>
                    <a:pt x="0" y="6857993"/>
                  </a:cubicBezTo>
                  <a:lnTo>
                    <a:pt x="0" y="13715999"/>
                  </a:lnTo>
                  <a:lnTo>
                    <a:pt x="13715999" y="13715999"/>
                  </a:lnTo>
                  <a:lnTo>
                    <a:pt x="13715999" y="6857993"/>
                  </a:lnTo>
                  <a:cubicBezTo>
                    <a:pt x="13715999" y="3070428"/>
                    <a:pt x="10645571" y="0"/>
                    <a:pt x="6858006" y="0"/>
                  </a:cubicBezTo>
                  <a:close/>
                </a:path>
              </a:pathLst>
            </a:custGeom>
            <a:blipFill>
              <a:blip r:embed="rId6"/>
              <a:stretch>
                <a:fillRect l="-4285" r="-45714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514771" y="3997798"/>
            <a:ext cx="805504" cy="80550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F0DC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972720" y="682175"/>
            <a:ext cx="1235737" cy="12357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24796" y="221840"/>
            <a:ext cx="920670" cy="9206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92241" y="793592"/>
            <a:ext cx="506452" cy="5064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10018" y="548309"/>
            <a:ext cx="675032" cy="67503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254829" y="8076156"/>
            <a:ext cx="1915804" cy="310012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2813943" y="880110"/>
            <a:ext cx="1580794" cy="158079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885131" y="3076455"/>
            <a:ext cx="5978779" cy="2622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23"/>
              </a:lnSpc>
            </a:pPr>
            <a:r>
              <a:rPr lang="en-US" sz="10125" dirty="0" err="1">
                <a:solidFill>
                  <a:srgbClr val="F9FAFD"/>
                </a:solidFill>
                <a:latin typeface="Chewy"/>
              </a:rPr>
              <a:t>Tienes</a:t>
            </a:r>
            <a:r>
              <a:rPr lang="en-US" sz="10125" dirty="0">
                <a:solidFill>
                  <a:srgbClr val="F9FAFD"/>
                </a:solidFill>
                <a:latin typeface="Chewy"/>
              </a:rPr>
              <a:t> </a:t>
            </a:r>
            <a:r>
              <a:rPr lang="en-US" sz="10125" dirty="0" err="1">
                <a:solidFill>
                  <a:srgbClr val="F9FAFD"/>
                </a:solidFill>
                <a:latin typeface="Chewy"/>
              </a:rPr>
              <a:t>coche</a:t>
            </a:r>
            <a:endParaRPr lang="en-US" sz="10125" dirty="0">
              <a:solidFill>
                <a:srgbClr val="F9FAFD"/>
              </a:solidFill>
              <a:latin typeface="Chewy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29455" y="6124215"/>
            <a:ext cx="6890132" cy="1623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F9FAFD"/>
                </a:solidFill>
                <a:latin typeface="Open Sans Bold"/>
              </a:rPr>
              <a:t>(OFRÉCELO PARA RECOGER A PERSONAS) 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124958" y="1223341"/>
            <a:ext cx="958765" cy="77540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98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91411" flipV="1">
            <a:off x="4004024" y="-358616"/>
            <a:ext cx="7804026" cy="280944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720318" y="-610739"/>
            <a:ext cx="5999916" cy="10022578"/>
          </a:xfrm>
          <a:prstGeom prst="rect">
            <a:avLst/>
          </a:prstGeom>
          <a:solidFill>
            <a:srgbClr val="D9D9D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91509" y="5773456"/>
            <a:ext cx="1701620" cy="3948908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678888" y="1174983"/>
            <a:ext cx="6451133" cy="6451133"/>
            <a:chOff x="0" y="0"/>
            <a:chExt cx="13884457" cy="13884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84456" cy="13884456"/>
            </a:xfrm>
            <a:custGeom>
              <a:avLst/>
              <a:gdLst/>
              <a:ahLst/>
              <a:cxnLst/>
              <a:rect l="l" t="t" r="r" b="b"/>
              <a:pathLst>
                <a:path w="13884456" h="13884456">
                  <a:moveTo>
                    <a:pt x="0" y="13800227"/>
                  </a:moveTo>
                  <a:cubicBezTo>
                    <a:pt x="0" y="13846746"/>
                    <a:pt x="37710" y="13884456"/>
                    <a:pt x="84228" y="13884456"/>
                  </a:cubicBezTo>
                  <a:lnTo>
                    <a:pt x="13800227" y="13884456"/>
                  </a:lnTo>
                  <a:cubicBezTo>
                    <a:pt x="13846746" y="13884456"/>
                    <a:pt x="13884456" y="13846746"/>
                    <a:pt x="13884456" y="13800227"/>
                  </a:cubicBezTo>
                  <a:lnTo>
                    <a:pt x="13884456" y="6942221"/>
                  </a:lnTo>
                  <a:cubicBezTo>
                    <a:pt x="13884456" y="5025203"/>
                    <a:pt x="13107329" y="3289532"/>
                    <a:pt x="11851124" y="2033330"/>
                  </a:cubicBezTo>
                  <a:cubicBezTo>
                    <a:pt x="10594919" y="777127"/>
                    <a:pt x="8859246" y="0"/>
                    <a:pt x="6942223" y="0"/>
                  </a:cubicBezTo>
                  <a:cubicBezTo>
                    <a:pt x="5025205" y="0"/>
                    <a:pt x="3289534" y="777127"/>
                    <a:pt x="2033330" y="2033330"/>
                  </a:cubicBezTo>
                  <a:cubicBezTo>
                    <a:pt x="777126" y="3289533"/>
                    <a:pt x="0" y="5025203"/>
                    <a:pt x="0" y="6942221"/>
                  </a:cubicBezTo>
                  <a:lnTo>
                    <a:pt x="0" y="138002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84228" y="84228"/>
              <a:ext cx="13715999" cy="13716000"/>
            </a:xfrm>
            <a:custGeom>
              <a:avLst/>
              <a:gdLst/>
              <a:ahLst/>
              <a:cxnLst/>
              <a:rect l="l" t="t" r="r" b="b"/>
              <a:pathLst>
                <a:path w="13715999" h="13716000">
                  <a:moveTo>
                    <a:pt x="6858006" y="0"/>
                  </a:moveTo>
                  <a:cubicBezTo>
                    <a:pt x="3070442" y="0"/>
                    <a:pt x="0" y="3070428"/>
                    <a:pt x="0" y="6857993"/>
                  </a:cubicBezTo>
                  <a:lnTo>
                    <a:pt x="0" y="13715999"/>
                  </a:lnTo>
                  <a:lnTo>
                    <a:pt x="13715999" y="13715999"/>
                  </a:lnTo>
                  <a:lnTo>
                    <a:pt x="13715999" y="6857993"/>
                  </a:lnTo>
                  <a:cubicBezTo>
                    <a:pt x="13715999" y="3070428"/>
                    <a:pt x="10645571" y="0"/>
                    <a:pt x="6858006" y="0"/>
                  </a:cubicBezTo>
                  <a:close/>
                </a:path>
              </a:pathLst>
            </a:custGeom>
            <a:blipFill>
              <a:blip r:embed="rId6"/>
              <a:stretch>
                <a:fillRect l="-25000" r="-2500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514771" y="3997798"/>
            <a:ext cx="805504" cy="80550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F0DC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972720" y="682175"/>
            <a:ext cx="1235737" cy="12357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24796" y="221840"/>
            <a:ext cx="920670" cy="9206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92241" y="793592"/>
            <a:ext cx="506452" cy="5064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10018" y="548309"/>
            <a:ext cx="675032" cy="67503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254829" y="8076156"/>
            <a:ext cx="1915804" cy="310012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2813943" y="880110"/>
            <a:ext cx="1580794" cy="158079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948961" y="1223341"/>
            <a:ext cx="1310760" cy="85556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885131" y="3085980"/>
            <a:ext cx="5978779" cy="2622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23"/>
              </a:lnSpc>
            </a:pPr>
            <a:r>
              <a:rPr lang="en-US" sz="10125" dirty="0" err="1">
                <a:solidFill>
                  <a:srgbClr val="F9FAFD"/>
                </a:solidFill>
                <a:latin typeface="Chewy"/>
              </a:rPr>
              <a:t>Tienes</a:t>
            </a:r>
            <a:r>
              <a:rPr lang="en-US" sz="10125" dirty="0">
                <a:solidFill>
                  <a:srgbClr val="F9FAFD"/>
                </a:solidFill>
                <a:latin typeface="Chewy"/>
              </a:rPr>
              <a:t> dinero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19181" y="6124215"/>
            <a:ext cx="6710680" cy="1623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 spc="-291">
                <a:solidFill>
                  <a:srgbClr val="F9FAFD"/>
                </a:solidFill>
                <a:latin typeface="Open Sans Bold"/>
              </a:rPr>
              <a:t>(OFRENDA EN TU IGLESIA Y LAS MISIONES)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816</Words>
  <Application>Microsoft Macintosh PowerPoint</Application>
  <PresentationFormat>Personalizado</PresentationFormat>
  <Paragraphs>115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36</vt:i4>
      </vt:variant>
    </vt:vector>
  </HeadingPairs>
  <TitlesOfParts>
    <vt:vector size="45" baseType="lpstr">
      <vt:lpstr>Open Sans Bold</vt:lpstr>
      <vt:lpstr>Chewy</vt:lpstr>
      <vt:lpstr>Montserrat</vt:lpstr>
      <vt:lpstr>Arial</vt:lpstr>
      <vt:lpstr>Montserrat Bold</vt:lpstr>
      <vt:lpstr>Calibri</vt:lpstr>
      <vt:lpstr>Montserrat Classic Bold</vt:lpstr>
      <vt:lpstr>Office Theme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Beige Minimalist Beauty Vlogger Facebook Cover</dc:title>
  <dc:creator>Raquel Perez</dc:creator>
  <cp:lastModifiedBy>moisespeinadodiaz@gmail.com</cp:lastModifiedBy>
  <cp:revision>18</cp:revision>
  <dcterms:created xsi:type="dcterms:W3CDTF">2006-08-16T00:00:00Z</dcterms:created>
  <dcterms:modified xsi:type="dcterms:W3CDTF">2023-01-26T17:10:50Z</dcterms:modified>
  <dc:identifier>DAFWiz7B2bk</dc:identifier>
</cp:coreProperties>
</file>