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3" r:id="rId3"/>
    <p:sldId id="284" r:id="rId4"/>
    <p:sldId id="312" r:id="rId5"/>
    <p:sldId id="265" r:id="rId6"/>
    <p:sldId id="297" r:id="rId7"/>
    <p:sldId id="286" r:id="rId8"/>
    <p:sldId id="298" r:id="rId9"/>
    <p:sldId id="299" r:id="rId10"/>
    <p:sldId id="31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78" r:id="rId20"/>
    <p:sldId id="256" r:id="rId21"/>
    <p:sldId id="257" r:id="rId22"/>
    <p:sldId id="258" r:id="rId23"/>
    <p:sldId id="259" r:id="rId24"/>
    <p:sldId id="260" r:id="rId25"/>
    <p:sldId id="261" r:id="rId26"/>
    <p:sldId id="262" r:id="rId27"/>
  </p:sldIdLst>
  <p:sldSz cx="15621000" cy="88011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 Bold" pitchFamily="2" charset="77"/>
      <p:regular r:id="rId32"/>
      <p:bold r:id="rId33"/>
    </p:embeddedFont>
    <p:embeddedFont>
      <p:font typeface="Montserrat Classic Bold" pitchFamily="2" charset="77"/>
      <p:regular r:id="rId34"/>
      <p:bold r:id="rId35"/>
    </p:embeddedFont>
    <p:embeddedFont>
      <p:font typeface="Open Sans Bold" panose="020B0806030504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953"/>
    <a:srgbClr val="644C3F"/>
    <a:srgbClr val="49696C"/>
    <a:srgbClr val="FEC5BA"/>
    <a:srgbClr val="572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07" autoAdjust="0"/>
  </p:normalViewPr>
  <p:slideViewPr>
    <p:cSldViewPr>
      <p:cViewPr varScale="1">
        <p:scale>
          <a:sx n="96" d="100"/>
          <a:sy n="96" d="100"/>
        </p:scale>
        <p:origin x="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788" y="1822697"/>
            <a:ext cx="6638925" cy="1257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324860"/>
            <a:ext cx="5467350" cy="1499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2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3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4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6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76" y="3770348"/>
            <a:ext cx="6638925" cy="1165331"/>
          </a:xfrm>
        </p:spPr>
        <p:txBody>
          <a:bodyPr anchor="t"/>
          <a:lstStyle>
            <a:lvl1pPr algn="l">
              <a:defRPr sz="341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976" y="2486855"/>
            <a:ext cx="6638925" cy="1283493"/>
          </a:xfrm>
        </p:spPr>
        <p:txBody>
          <a:bodyPr anchor="b"/>
          <a:lstStyle>
            <a:lvl1pPr marL="0" indent="0">
              <a:buNone/>
              <a:defRPr sz="1708">
                <a:solidFill>
                  <a:schemeClr val="tx1">
                    <a:tint val="75000"/>
                  </a:schemeClr>
                </a:solidFill>
              </a:defRPr>
            </a:lvl1pPr>
            <a:lvl2pPr marL="39054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2pPr>
            <a:lvl3pPr marL="781080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3pPr>
            <a:lvl4pPr marL="117162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4pPr>
            <a:lvl5pPr marL="156216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5pPr>
            <a:lvl6pPr marL="195270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6pPr>
            <a:lvl7pPr marL="234324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7pPr>
            <a:lvl8pPr marL="2733782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8pPr>
            <a:lvl9pPr marL="3124322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0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5" y="1369060"/>
            <a:ext cx="3449638" cy="3872213"/>
          </a:xfrm>
        </p:spPr>
        <p:txBody>
          <a:bodyPr/>
          <a:lstStyle>
            <a:lvl1pPr>
              <a:defRPr sz="2392"/>
            </a:lvl1pPr>
            <a:lvl2pPr>
              <a:defRPr sz="2050"/>
            </a:lvl2pPr>
            <a:lvl3pPr>
              <a:defRPr sz="1708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0337" y="1369060"/>
            <a:ext cx="3449638" cy="3872213"/>
          </a:xfrm>
        </p:spPr>
        <p:txBody>
          <a:bodyPr/>
          <a:lstStyle>
            <a:lvl1pPr>
              <a:defRPr sz="2392"/>
            </a:lvl1pPr>
            <a:lvl2pPr>
              <a:defRPr sz="2050"/>
            </a:lvl2pPr>
            <a:lvl3pPr>
              <a:defRPr sz="1708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3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525" y="1313374"/>
            <a:ext cx="3450994" cy="547352"/>
          </a:xfrm>
        </p:spPr>
        <p:txBody>
          <a:bodyPr anchor="b"/>
          <a:lstStyle>
            <a:lvl1pPr marL="0" indent="0">
              <a:buNone/>
              <a:defRPr sz="2050" b="1"/>
            </a:lvl1pPr>
            <a:lvl2pPr marL="390540" indent="0">
              <a:buNone/>
              <a:defRPr sz="1708" b="1"/>
            </a:lvl2pPr>
            <a:lvl3pPr marL="781080" indent="0">
              <a:buNone/>
              <a:defRPr sz="1538" b="1"/>
            </a:lvl3pPr>
            <a:lvl4pPr marL="1171621" indent="0">
              <a:buNone/>
              <a:defRPr sz="1367" b="1"/>
            </a:lvl4pPr>
            <a:lvl5pPr marL="1562161" indent="0">
              <a:buNone/>
              <a:defRPr sz="1367" b="1"/>
            </a:lvl5pPr>
            <a:lvl6pPr marL="1952701" indent="0">
              <a:buNone/>
              <a:defRPr sz="1367" b="1"/>
            </a:lvl6pPr>
            <a:lvl7pPr marL="2343241" indent="0">
              <a:buNone/>
              <a:defRPr sz="1367" b="1"/>
            </a:lvl7pPr>
            <a:lvl8pPr marL="2733782" indent="0">
              <a:buNone/>
              <a:defRPr sz="1367" b="1"/>
            </a:lvl8pPr>
            <a:lvl9pPr marL="3124322" indent="0">
              <a:buNone/>
              <a:defRPr sz="1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525" y="1860727"/>
            <a:ext cx="3450994" cy="3380546"/>
          </a:xfrm>
        </p:spPr>
        <p:txBody>
          <a:bodyPr/>
          <a:lstStyle>
            <a:lvl1pPr>
              <a:defRPr sz="2050"/>
            </a:lvl1pPr>
            <a:lvl2pPr>
              <a:defRPr sz="1708"/>
            </a:lvl2pPr>
            <a:lvl3pPr>
              <a:defRPr sz="1538"/>
            </a:lvl3pPr>
            <a:lvl4pPr>
              <a:defRPr sz="1367"/>
            </a:lvl4pPr>
            <a:lvl5pPr>
              <a:defRPr sz="1367"/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67626" y="1313374"/>
            <a:ext cx="3452349" cy="547352"/>
          </a:xfrm>
        </p:spPr>
        <p:txBody>
          <a:bodyPr anchor="b"/>
          <a:lstStyle>
            <a:lvl1pPr marL="0" indent="0">
              <a:buNone/>
              <a:defRPr sz="2050" b="1"/>
            </a:lvl1pPr>
            <a:lvl2pPr marL="390540" indent="0">
              <a:buNone/>
              <a:defRPr sz="1708" b="1"/>
            </a:lvl2pPr>
            <a:lvl3pPr marL="781080" indent="0">
              <a:buNone/>
              <a:defRPr sz="1538" b="1"/>
            </a:lvl3pPr>
            <a:lvl4pPr marL="1171621" indent="0">
              <a:buNone/>
              <a:defRPr sz="1367" b="1"/>
            </a:lvl4pPr>
            <a:lvl5pPr marL="1562161" indent="0">
              <a:buNone/>
              <a:defRPr sz="1367" b="1"/>
            </a:lvl5pPr>
            <a:lvl6pPr marL="1952701" indent="0">
              <a:buNone/>
              <a:defRPr sz="1367" b="1"/>
            </a:lvl6pPr>
            <a:lvl7pPr marL="2343241" indent="0">
              <a:buNone/>
              <a:defRPr sz="1367" b="1"/>
            </a:lvl7pPr>
            <a:lvl8pPr marL="2733782" indent="0">
              <a:buNone/>
              <a:defRPr sz="1367" b="1"/>
            </a:lvl8pPr>
            <a:lvl9pPr marL="3124322" indent="0">
              <a:buNone/>
              <a:defRPr sz="1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67626" y="1860727"/>
            <a:ext cx="3452349" cy="3380546"/>
          </a:xfrm>
        </p:spPr>
        <p:txBody>
          <a:bodyPr/>
          <a:lstStyle>
            <a:lvl1pPr>
              <a:defRPr sz="2050"/>
            </a:lvl1pPr>
            <a:lvl2pPr>
              <a:defRPr sz="1708"/>
            </a:lvl2pPr>
            <a:lvl3pPr>
              <a:defRPr sz="1538"/>
            </a:lvl3pPr>
            <a:lvl4pPr>
              <a:defRPr sz="1367"/>
            </a:lvl4pPr>
            <a:lvl5pPr>
              <a:defRPr sz="1367"/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96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3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33610"/>
            <a:ext cx="2569601" cy="994198"/>
          </a:xfrm>
        </p:spPr>
        <p:txBody>
          <a:bodyPr anchor="b"/>
          <a:lstStyle>
            <a:lvl1pPr algn="l">
              <a:defRPr sz="17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689" y="233610"/>
            <a:ext cx="4366286" cy="5007663"/>
          </a:xfrm>
        </p:spPr>
        <p:txBody>
          <a:bodyPr/>
          <a:lstStyle>
            <a:lvl1pPr>
              <a:defRPr sz="2733"/>
            </a:lvl1pPr>
            <a:lvl2pPr>
              <a:defRPr sz="2392"/>
            </a:lvl2pPr>
            <a:lvl3pPr>
              <a:defRPr sz="2050"/>
            </a:lvl3pPr>
            <a:lvl4pPr>
              <a:defRPr sz="1708"/>
            </a:lvl4pPr>
            <a:lvl5pPr>
              <a:defRPr sz="1708"/>
            </a:lvl5pPr>
            <a:lvl6pPr>
              <a:defRPr sz="1708"/>
            </a:lvl6pPr>
            <a:lvl7pPr>
              <a:defRPr sz="1708"/>
            </a:lvl7pPr>
            <a:lvl8pPr>
              <a:defRPr sz="1708"/>
            </a:lvl8pPr>
            <a:lvl9pPr>
              <a:defRPr sz="17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0525" y="1227808"/>
            <a:ext cx="2569601" cy="4013465"/>
          </a:xfrm>
        </p:spPr>
        <p:txBody>
          <a:bodyPr/>
          <a:lstStyle>
            <a:lvl1pPr marL="0" indent="0">
              <a:buNone/>
              <a:defRPr sz="1196"/>
            </a:lvl1pPr>
            <a:lvl2pPr marL="390540" indent="0">
              <a:buNone/>
              <a:defRPr sz="1025"/>
            </a:lvl2pPr>
            <a:lvl3pPr marL="781080" indent="0">
              <a:buNone/>
              <a:defRPr sz="854"/>
            </a:lvl3pPr>
            <a:lvl4pPr marL="1171621" indent="0">
              <a:buNone/>
              <a:defRPr sz="769"/>
            </a:lvl4pPr>
            <a:lvl5pPr marL="1562161" indent="0">
              <a:buNone/>
              <a:defRPr sz="769"/>
            </a:lvl5pPr>
            <a:lvl6pPr marL="1952701" indent="0">
              <a:buNone/>
              <a:defRPr sz="769"/>
            </a:lvl6pPr>
            <a:lvl7pPr marL="2343241" indent="0">
              <a:buNone/>
              <a:defRPr sz="769"/>
            </a:lvl7pPr>
            <a:lvl8pPr marL="2733782" indent="0">
              <a:buNone/>
              <a:defRPr sz="769"/>
            </a:lvl8pPr>
            <a:lvl9pPr marL="3124322" indent="0">
              <a:buNone/>
              <a:defRPr sz="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1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913" y="4107180"/>
            <a:ext cx="4686300" cy="484876"/>
          </a:xfrm>
        </p:spPr>
        <p:txBody>
          <a:bodyPr anchor="b"/>
          <a:lstStyle>
            <a:lvl1pPr algn="l">
              <a:defRPr sz="17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30913" y="524263"/>
            <a:ext cx="4686300" cy="3520440"/>
          </a:xfrm>
        </p:spPr>
        <p:txBody>
          <a:bodyPr/>
          <a:lstStyle>
            <a:lvl1pPr marL="0" indent="0">
              <a:buNone/>
              <a:defRPr sz="2733"/>
            </a:lvl1pPr>
            <a:lvl2pPr marL="390540" indent="0">
              <a:buNone/>
              <a:defRPr sz="2392"/>
            </a:lvl2pPr>
            <a:lvl3pPr marL="781080" indent="0">
              <a:buNone/>
              <a:defRPr sz="2050"/>
            </a:lvl3pPr>
            <a:lvl4pPr marL="1171621" indent="0">
              <a:buNone/>
              <a:defRPr sz="1708"/>
            </a:lvl4pPr>
            <a:lvl5pPr marL="1562161" indent="0">
              <a:buNone/>
              <a:defRPr sz="1708"/>
            </a:lvl5pPr>
            <a:lvl6pPr marL="1952701" indent="0">
              <a:buNone/>
              <a:defRPr sz="1708"/>
            </a:lvl6pPr>
            <a:lvl7pPr marL="2343241" indent="0">
              <a:buNone/>
              <a:defRPr sz="1708"/>
            </a:lvl7pPr>
            <a:lvl8pPr marL="2733782" indent="0">
              <a:buNone/>
              <a:defRPr sz="1708"/>
            </a:lvl8pPr>
            <a:lvl9pPr marL="3124322" indent="0">
              <a:buNone/>
              <a:defRPr sz="170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913" y="4592056"/>
            <a:ext cx="4686300" cy="688604"/>
          </a:xfrm>
        </p:spPr>
        <p:txBody>
          <a:bodyPr/>
          <a:lstStyle>
            <a:lvl1pPr marL="0" indent="0">
              <a:buNone/>
              <a:defRPr sz="1196"/>
            </a:lvl1pPr>
            <a:lvl2pPr marL="390540" indent="0">
              <a:buNone/>
              <a:defRPr sz="1025"/>
            </a:lvl2pPr>
            <a:lvl3pPr marL="781080" indent="0">
              <a:buNone/>
              <a:defRPr sz="854"/>
            </a:lvl3pPr>
            <a:lvl4pPr marL="1171621" indent="0">
              <a:buNone/>
              <a:defRPr sz="769"/>
            </a:lvl4pPr>
            <a:lvl5pPr marL="1562161" indent="0">
              <a:buNone/>
              <a:defRPr sz="769"/>
            </a:lvl5pPr>
            <a:lvl6pPr marL="1952701" indent="0">
              <a:buNone/>
              <a:defRPr sz="769"/>
            </a:lvl6pPr>
            <a:lvl7pPr marL="2343241" indent="0">
              <a:buNone/>
              <a:defRPr sz="769"/>
            </a:lvl7pPr>
            <a:lvl8pPr marL="2733782" indent="0">
              <a:buNone/>
              <a:defRPr sz="769"/>
            </a:lvl8pPr>
            <a:lvl9pPr marL="3124322" indent="0">
              <a:buNone/>
              <a:defRPr sz="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1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5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62612" y="234968"/>
            <a:ext cx="1757363" cy="5006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0525" y="234968"/>
            <a:ext cx="5141913" cy="500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525" y="234968"/>
            <a:ext cx="702945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525" y="1369060"/>
            <a:ext cx="7029450" cy="3872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0525" y="5438211"/>
            <a:ext cx="1822450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8588" y="5438211"/>
            <a:ext cx="2473325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97525" y="5438211"/>
            <a:ext cx="1822450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7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81080" rtl="0" eaLnBrk="1" latinLnBrk="0" hangingPunct="1">
        <a:spcBef>
          <a:spcPct val="0"/>
        </a:spcBef>
        <a:buNone/>
        <a:defRPr sz="37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905" indent="-292905" algn="l" defTabSz="781080" rtl="0" eaLnBrk="1" latinLnBrk="0" hangingPunct="1">
        <a:spcBef>
          <a:spcPct val="20000"/>
        </a:spcBef>
        <a:buFont typeface="Arial" pitchFamily="34" charset="0"/>
        <a:buChar char="•"/>
        <a:defRPr sz="2733" kern="1200">
          <a:solidFill>
            <a:schemeClr val="tx1"/>
          </a:solidFill>
          <a:latin typeface="+mn-lt"/>
          <a:ea typeface="+mn-ea"/>
          <a:cs typeface="+mn-cs"/>
        </a:defRPr>
      </a:lvl1pPr>
      <a:lvl2pPr marL="634628" indent="-244088" algn="l" defTabSz="781080" rtl="0" eaLnBrk="1" latinLnBrk="0" hangingPunct="1">
        <a:spcBef>
          <a:spcPct val="20000"/>
        </a:spcBef>
        <a:buFont typeface="Arial" pitchFamily="34" charset="0"/>
        <a:buChar char="–"/>
        <a:defRPr sz="2392" kern="1200">
          <a:solidFill>
            <a:schemeClr val="tx1"/>
          </a:solidFill>
          <a:latin typeface="+mn-lt"/>
          <a:ea typeface="+mn-ea"/>
          <a:cs typeface="+mn-cs"/>
        </a:defRPr>
      </a:lvl2pPr>
      <a:lvl3pPr marL="976351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91" indent="-195270" algn="l" defTabSz="781080" rtl="0" eaLnBrk="1" latinLnBrk="0" hangingPunct="1">
        <a:spcBef>
          <a:spcPct val="20000"/>
        </a:spcBef>
        <a:buFont typeface="Arial" pitchFamily="34" charset="0"/>
        <a:buChar char="–"/>
        <a:defRPr sz="1708" kern="1200">
          <a:solidFill>
            <a:schemeClr val="tx1"/>
          </a:solidFill>
          <a:latin typeface="+mn-lt"/>
          <a:ea typeface="+mn-ea"/>
          <a:cs typeface="+mn-cs"/>
        </a:defRPr>
      </a:lvl4pPr>
      <a:lvl5pPr marL="1757431" indent="-195270" algn="l" defTabSz="781080" rtl="0" eaLnBrk="1" latinLnBrk="0" hangingPunct="1">
        <a:spcBef>
          <a:spcPct val="20000"/>
        </a:spcBef>
        <a:buFont typeface="Arial" pitchFamily="34" charset="0"/>
        <a:buChar char="»"/>
        <a:defRPr sz="1708" kern="1200">
          <a:solidFill>
            <a:schemeClr val="tx1"/>
          </a:solidFill>
          <a:latin typeface="+mn-lt"/>
          <a:ea typeface="+mn-ea"/>
          <a:cs typeface="+mn-cs"/>
        </a:defRPr>
      </a:lvl5pPr>
      <a:lvl6pPr marL="2147971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6pPr>
      <a:lvl7pPr marL="253851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7pPr>
      <a:lvl8pPr marL="292905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8pPr>
      <a:lvl9pPr marL="331959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1pPr>
      <a:lvl2pPr marL="39054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2pPr>
      <a:lvl3pPr marL="78108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3pPr>
      <a:lvl4pPr marL="117162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4pPr>
      <a:lvl5pPr marL="156216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5pPr>
      <a:lvl6pPr marL="195270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6pPr>
      <a:lvl7pPr marL="234324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7pPr>
      <a:lvl8pPr marL="2733782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8pPr>
      <a:lvl9pPr marL="3124322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12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5" t="14054" r="5178"/>
          <a:stretch>
            <a:fillRect/>
          </a:stretch>
        </p:blipFill>
        <p:spPr>
          <a:xfrm>
            <a:off x="0" y="7144"/>
            <a:ext cx="15621000" cy="87868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5676900" y="1504950"/>
            <a:ext cx="10114659" cy="4157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1. </a:t>
            </a:r>
            <a:r>
              <a:rPr kumimoji="0" lang="es-E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Practica tu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testimonio personal 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59514" y="11239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F20C7D-F6A0-904B-4A40-9D6660F03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2"/>
            <a:ext cx="58674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362700" y="2745395"/>
            <a:ext cx="8875440" cy="348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2.</a:t>
            </a:r>
            <a:r>
              <a:rPr lang="es-ES" sz="5400" b="1" dirty="0">
                <a:solidFill>
                  <a:srgbClr val="644C3F"/>
                </a:solidFill>
                <a:latin typeface="Montserrat Bold"/>
              </a:rPr>
              <a:t> </a:t>
            </a:r>
            <a:r>
              <a:rPr kumimoji="0" lang="es-ES" sz="8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Ora por los no creyentes 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69413" y="978569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99D363-73AE-C75B-9F89-BBCC9F96C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5202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3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A1729F-8898-8D0F-C390-24C975255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r="24926"/>
          <a:stretch/>
        </p:blipFill>
        <p:spPr>
          <a:xfrm>
            <a:off x="0" y="-22925"/>
            <a:ext cx="6934201" cy="8801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00900" y="1962150"/>
            <a:ext cx="8037240" cy="4798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3. </a:t>
            </a:r>
            <a:r>
              <a:rPr kumimoji="0" lang="es-E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Observa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los intereses y pasatiempos 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809432" y="11239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3846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717399" y="1391823"/>
            <a:ext cx="8875440" cy="646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0" normalizeH="0" baseline="0" noProof="0" dirty="0">
                <a:ln>
                  <a:noFill/>
                </a:ln>
                <a:solidFill>
                  <a:srgbClr val="7F195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4. </a:t>
            </a: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Relaciona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la Biblia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con lo que ocurre a diario.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438900" y="12001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7F1953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426110-B10A-21E4-6008-F320F97E2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89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878938" y="1442475"/>
            <a:ext cx="8742062" cy="646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5.</a:t>
            </a: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Manifiesta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un genuino interés hacia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los demás.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629400" y="12763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FFC000"/>
          </a:solid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037253-EF25-9CA7-80C0-447954FBFA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r="41462"/>
          <a:stretch/>
        </p:blipFill>
        <p:spPr>
          <a:xfrm>
            <a:off x="-8395" y="23570"/>
            <a:ext cx="6675895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792269" y="2842891"/>
            <a:ext cx="8875440" cy="3136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7F195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6. </a:t>
            </a: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Busca a los no creyentes. 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667500" y="12763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7F1953"/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8D0830-7229-5142-DCD1-0F8B07C11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r="18268"/>
          <a:stretch/>
        </p:blipFill>
        <p:spPr>
          <a:xfrm>
            <a:off x="38100" y="10655"/>
            <a:ext cx="66294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4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141786" y="1885950"/>
            <a:ext cx="9197402" cy="4244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7. </a:t>
            </a: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Invita a los no creyentes.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67400" y="12763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DA0656-37EF-9135-E959-6389CE595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8674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745560" y="1200150"/>
            <a:ext cx="8875440" cy="590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8. </a:t>
            </a: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Relaciónate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con los no creyentes.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477000" y="990062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F5E4B2-B4CF-3666-1FB5-035001B3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r="30975"/>
          <a:stretch/>
        </p:blipFill>
        <p:spPr>
          <a:xfrm>
            <a:off x="0" y="18404"/>
            <a:ext cx="6477000" cy="87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6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2" y="7143"/>
            <a:ext cx="15621971" cy="8786264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FB513FCD-108E-E9FD-6790-F85170D5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0AE66CE1-8E2A-7F2F-0FF1-FE5FEA66EFF3}"/>
              </a:ext>
            </a:extLst>
          </p:cNvPr>
          <p:cNvSpPr/>
          <p:nvPr/>
        </p:nvSpPr>
        <p:spPr>
          <a:xfrm>
            <a:off x="-972" y="0"/>
            <a:ext cx="15620997" cy="8827726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C5AE13-CA61-1D29-ABDE-937B397CBFF7}"/>
              </a:ext>
            </a:extLst>
          </p:cNvPr>
          <p:cNvSpPr txBox="1"/>
          <p:nvPr/>
        </p:nvSpPr>
        <p:spPr>
          <a:xfrm>
            <a:off x="854207" y="2495550"/>
            <a:ext cx="13910637" cy="4798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ct val="150000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SIETE OBJECIONES BÁSICAS </a:t>
            </a:r>
          </a:p>
          <a:p>
            <a:pPr algn="ctr" defTabSz="781080">
              <a:lnSpc>
                <a:spcPct val="150000"/>
              </a:lnSpc>
            </a:pPr>
            <a:endParaRPr lang="es-ES" sz="7200" dirty="0">
              <a:solidFill>
                <a:prstClr val="white"/>
              </a:solidFill>
              <a:latin typeface="Montserrat Bold"/>
            </a:endParaRPr>
          </a:p>
          <a:p>
            <a:pPr algn="ctr" defTabSz="781080">
              <a:lnSpc>
                <a:spcPct val="150000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AL EVANGELIO </a:t>
            </a:r>
            <a:endParaRPr lang="en-US" sz="7200" dirty="0">
              <a:solidFill>
                <a:prstClr val="white"/>
              </a:solidFill>
              <a:latin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134104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720318" y="-1"/>
            <a:ext cx="5999916" cy="8801101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0667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68776" y="2095441"/>
            <a:ext cx="6451133" cy="5392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¿Qué sucede con los incrédulos que no reciben el evangelio?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CC6385A-1C4D-6061-B5E0-1E0BD97B88EC}"/>
              </a:ext>
            </a:extLst>
          </p:cNvPr>
          <p:cNvSpPr txBox="1"/>
          <p:nvPr/>
        </p:nvSpPr>
        <p:spPr>
          <a:xfrm>
            <a:off x="1292723" y="7691435"/>
            <a:ext cx="54032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</a:rPr>
              <a:t>(Sal. 19:1; Ro. 1:18-20) 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3430D9E7-F888-ED54-0177-F9758A6818F0}"/>
              </a:ext>
            </a:extLst>
          </p:cNvPr>
          <p:cNvGrpSpPr/>
          <p:nvPr/>
        </p:nvGrpSpPr>
        <p:grpSpPr>
          <a:xfrm>
            <a:off x="2979055" y="880110"/>
            <a:ext cx="1415683" cy="1415683"/>
            <a:chOff x="0" y="0"/>
            <a:chExt cx="6350000" cy="6350000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140D566-9C85-1DE6-8856-DFE17AD2028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CE862E02-4C4A-68F2-21B2-9F6F62C93054}"/>
              </a:ext>
            </a:extLst>
          </p:cNvPr>
          <p:cNvSpPr txBox="1"/>
          <p:nvPr/>
        </p:nvSpPr>
        <p:spPr>
          <a:xfrm>
            <a:off x="3021431" y="1176989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1.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DC0F29AE-65EE-7AB4-E516-22420662469E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2925CC0-ED43-5679-F586-819B7DF41125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94448374-2C2A-7DC0-3AB2-96B22B03EE57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0"/>
              <a:stretch>
                <a:fillRect l="-16611" r="-16611"/>
              </a:stretch>
            </a:blipFill>
          </p:spPr>
        </p:sp>
      </p:grpSp>
      <p:sp>
        <p:nvSpPr>
          <p:cNvPr id="29" name="TextBox 19">
            <a:extLst>
              <a:ext uri="{FF2B5EF4-FFF2-40B4-BE49-F238E27FC236}">
                <a16:creationId xmlns:a16="http://schemas.microsoft.com/office/drawing/2014/main" id="{13FD12B5-0226-9912-3171-2FAA80436CBA}"/>
              </a:ext>
            </a:extLst>
          </p:cNvPr>
          <p:cNvSpPr txBox="1"/>
          <p:nvPr/>
        </p:nvSpPr>
        <p:spPr>
          <a:xfrm>
            <a:off x="3051136" y="1174849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1.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074"/>
          <a:stretch>
            <a:fillRect/>
          </a:stretch>
        </p:blipFill>
        <p:spPr>
          <a:xfrm>
            <a:off x="0" y="7144"/>
            <a:ext cx="15621000" cy="87868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678888" y="1174983"/>
            <a:ext cx="6451133" cy="6451133"/>
          </a:xfrm>
          <a:custGeom>
            <a:avLst/>
            <a:gdLst/>
            <a:ahLst/>
            <a:cxnLst/>
            <a:rect l="l" t="t" r="r" b="b"/>
            <a:pathLst>
              <a:path w="13884456" h="13884456">
                <a:moveTo>
                  <a:pt x="0" y="13800227"/>
                </a:moveTo>
                <a:cubicBezTo>
                  <a:pt x="0" y="13846746"/>
                  <a:pt x="37710" y="13884456"/>
                  <a:pt x="84228" y="13884456"/>
                </a:cubicBezTo>
                <a:lnTo>
                  <a:pt x="13800227" y="13884456"/>
                </a:lnTo>
                <a:cubicBezTo>
                  <a:pt x="13846746" y="13884456"/>
                  <a:pt x="13884456" y="13846746"/>
                  <a:pt x="13884456" y="13800227"/>
                </a:cubicBezTo>
                <a:lnTo>
                  <a:pt x="13884456" y="6942221"/>
                </a:lnTo>
                <a:cubicBezTo>
                  <a:pt x="13884456" y="5025203"/>
                  <a:pt x="13107329" y="3289532"/>
                  <a:pt x="11851124" y="2033330"/>
                </a:cubicBezTo>
                <a:cubicBezTo>
                  <a:pt x="10594919" y="777127"/>
                  <a:pt x="8859246" y="0"/>
                  <a:pt x="6942223" y="0"/>
                </a:cubicBezTo>
                <a:cubicBezTo>
                  <a:pt x="5025205" y="0"/>
                  <a:pt x="3289534" y="777127"/>
                  <a:pt x="2033330" y="2033330"/>
                </a:cubicBezTo>
                <a:cubicBezTo>
                  <a:pt x="777126" y="3289533"/>
                  <a:pt x="0" y="5025203"/>
                  <a:pt x="0" y="6942221"/>
                </a:cubicBezTo>
                <a:lnTo>
                  <a:pt x="0" y="13800227"/>
                </a:lnTo>
                <a:close/>
              </a:path>
            </a:pathLst>
          </a:custGeom>
          <a:solidFill>
            <a:srgbClr val="FFFFFF"/>
          </a:solidFill>
        </p:spPr>
      </p: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979055" y="880110"/>
            <a:ext cx="1415683" cy="141568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0315F1-8564-09F2-4445-B13E2BD9D67A}"/>
              </a:ext>
            </a:extLst>
          </p:cNvPr>
          <p:cNvSpPr txBox="1"/>
          <p:nvPr/>
        </p:nvSpPr>
        <p:spPr>
          <a:xfrm>
            <a:off x="1345466" y="6381750"/>
            <a:ext cx="54032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</a:rPr>
              <a:t>(</a:t>
            </a:r>
            <a:r>
              <a:rPr lang="es-ES" sz="5400" b="1" dirty="0" err="1">
                <a:solidFill>
                  <a:schemeClr val="bg1"/>
                </a:solidFill>
              </a:rPr>
              <a:t>Jn</a:t>
            </a:r>
            <a:r>
              <a:rPr lang="es-ES" sz="5400" b="1" dirty="0">
                <a:solidFill>
                  <a:schemeClr val="bg1"/>
                </a:solidFill>
              </a:rPr>
              <a:t>. 14:6) 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4AA165C6-85A3-6293-AFC2-7B9604AFDAD7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F4A226A-F648-4720-297D-9732AB76A6B9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32FAD36-0749-7FBD-8956-7B4681BFC087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FD791EB4-157E-38B1-9886-C12A6A2802A9}"/>
              </a:ext>
            </a:extLst>
          </p:cNvPr>
          <p:cNvSpPr txBox="1"/>
          <p:nvPr/>
        </p:nvSpPr>
        <p:spPr>
          <a:xfrm>
            <a:off x="424796" y="3584700"/>
            <a:ext cx="6955091" cy="262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¿Es Cristo el único camino a Dios?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F7378F3D-9841-CA4A-3474-81BCE4D19E00}"/>
              </a:ext>
            </a:extLst>
          </p:cNvPr>
          <p:cNvSpPr txBox="1"/>
          <p:nvPr/>
        </p:nvSpPr>
        <p:spPr>
          <a:xfrm>
            <a:off x="3051136" y="1174849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2.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524EA94-0304-2193-564B-B1282FED0054}"/>
              </a:ext>
            </a:extLst>
          </p:cNvPr>
          <p:cNvSpPr txBox="1"/>
          <p:nvPr/>
        </p:nvSpPr>
        <p:spPr>
          <a:xfrm>
            <a:off x="902721" y="6103739"/>
            <a:ext cx="54032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</a:rPr>
              <a:t>(Ro. 5:12) 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93F188C-3F46-BEC5-CFA2-0A2D77253ADD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92D6D5E-2DFD-3E9C-BD85-25E4151096D1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7551BDF-B76C-7E5A-44FF-BB53034D701F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BC0C979E-C01C-A763-AC73-52FE13933A1C}"/>
              </a:ext>
            </a:extLst>
          </p:cNvPr>
          <p:cNvSpPr txBox="1"/>
          <p:nvPr/>
        </p:nvSpPr>
        <p:spPr>
          <a:xfrm>
            <a:off x="100774" y="3313444"/>
            <a:ext cx="6955091" cy="262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¿Por qué sufren </a:t>
            </a:r>
          </a:p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los inocentes?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FF2FB356-42FD-48DE-C7FB-ED2BF470CC48}"/>
              </a:ext>
            </a:extLst>
          </p:cNvPr>
          <p:cNvSpPr txBox="1"/>
          <p:nvPr/>
        </p:nvSpPr>
        <p:spPr>
          <a:xfrm>
            <a:off x="2926665" y="1214118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3.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A64B94-06F3-CE60-BB46-A460B8AD3D6F}"/>
              </a:ext>
            </a:extLst>
          </p:cNvPr>
          <p:cNvSpPr txBox="1"/>
          <p:nvPr/>
        </p:nvSpPr>
        <p:spPr>
          <a:xfrm>
            <a:off x="1345466" y="6894550"/>
            <a:ext cx="5403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(Jn. 1:1; 14; Jn. 3:2)</a:t>
            </a:r>
            <a:endParaRPr lang="es-ES" sz="4800" b="1" dirty="0">
              <a:solidFill>
                <a:schemeClr val="bg1"/>
              </a:solidFill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CD4EB8E3-6102-5539-4A71-CD4CE202F4A9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FEA2512-778C-5BDC-B268-70C7007950BE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DFEBE37-AB3A-2C32-973D-1447B2B15322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41E4E22E-A923-52C4-8D1B-D532E29A99E1}"/>
              </a:ext>
            </a:extLst>
          </p:cNvPr>
          <p:cNvSpPr txBox="1"/>
          <p:nvPr/>
        </p:nvSpPr>
        <p:spPr>
          <a:xfrm>
            <a:off x="337250" y="3554163"/>
            <a:ext cx="6955091" cy="262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¿Cómo es posible los milagros?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8FBBEECA-0E41-4E55-C2B6-0CA0969B0B22}"/>
              </a:ext>
            </a:extLst>
          </p:cNvPr>
          <p:cNvSpPr txBox="1"/>
          <p:nvPr/>
        </p:nvSpPr>
        <p:spPr>
          <a:xfrm>
            <a:off x="2966733" y="1196904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4.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9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1"/>
            <a:ext cx="5999916" cy="8801101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02764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C2D679E-BC58-4561-F9ED-BB012573BE48}"/>
              </a:ext>
            </a:extLst>
          </p:cNvPr>
          <p:cNvSpPr txBox="1"/>
          <p:nvPr/>
        </p:nvSpPr>
        <p:spPr>
          <a:xfrm>
            <a:off x="1345466" y="6661502"/>
            <a:ext cx="5403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800" b="1" dirty="0">
                <a:solidFill>
                  <a:schemeClr val="bg1"/>
                </a:solidFill>
              </a:rPr>
              <a:t>(2ª. Ti. 3:16; He. 1:1-2; 2ª P. 1:20-21) </a:t>
            </a:r>
            <a:endParaRPr lang="es-ES" sz="4800" b="1" dirty="0">
              <a:solidFill>
                <a:schemeClr val="bg1"/>
              </a:solidFill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27F2BB6E-B7E9-8901-F4F5-5B72161BC546}"/>
              </a:ext>
            </a:extLst>
          </p:cNvPr>
          <p:cNvGrpSpPr>
            <a:grpSpLocks noChangeAspect="1"/>
          </p:cNvGrpSpPr>
          <p:nvPr/>
        </p:nvGrpSpPr>
        <p:grpSpPr>
          <a:xfrm>
            <a:off x="810863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C54D245-60EE-0CD4-AD48-17794C8071C2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38122E-8F1D-84DF-D416-0CD04815E69B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D15BEDD8-DABD-5690-D5F5-9062C1BC3156}"/>
              </a:ext>
            </a:extLst>
          </p:cNvPr>
          <p:cNvSpPr txBox="1"/>
          <p:nvPr/>
        </p:nvSpPr>
        <p:spPr>
          <a:xfrm>
            <a:off x="115030" y="3403038"/>
            <a:ext cx="7830033" cy="2622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¿No está la Biblia plagada de errores?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E4547B4E-6E39-9DAB-B6B2-8645C18DFBED}"/>
              </a:ext>
            </a:extLst>
          </p:cNvPr>
          <p:cNvSpPr txBox="1"/>
          <p:nvPr/>
        </p:nvSpPr>
        <p:spPr>
          <a:xfrm>
            <a:off x="2981844" y="1223341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5.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2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1"/>
            <a:ext cx="5999916" cy="8801101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0667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C821968-EA33-AA24-5103-D787FAF5A7D7}"/>
              </a:ext>
            </a:extLst>
          </p:cNvPr>
          <p:cNvSpPr txBox="1"/>
          <p:nvPr/>
        </p:nvSpPr>
        <p:spPr>
          <a:xfrm>
            <a:off x="1083643" y="7601975"/>
            <a:ext cx="6784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(</a:t>
            </a:r>
            <a:r>
              <a:rPr lang="es-ES" sz="5400" b="1" dirty="0" err="1">
                <a:solidFill>
                  <a:schemeClr val="bg1"/>
                </a:solidFill>
              </a:rPr>
              <a:t>Hch</a:t>
            </a:r>
            <a:r>
              <a:rPr lang="es-ES" sz="5400" b="1" dirty="0">
                <a:solidFill>
                  <a:schemeClr val="bg1"/>
                </a:solidFill>
              </a:rPr>
              <a:t>. 9; Ro. 5:8-10)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87CA799C-ED5F-BFF6-18F7-695AFE9A38C7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191446F-870F-9BE6-CBED-2EE120D68C61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D4DB59F-66D2-3AF2-3923-B35F3E1A12A0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71EABA14-B7C1-6C06-C5E5-7F48CDDBC2D0}"/>
              </a:ext>
            </a:extLst>
          </p:cNvPr>
          <p:cNvSpPr txBox="1"/>
          <p:nvPr/>
        </p:nvSpPr>
        <p:spPr>
          <a:xfrm>
            <a:off x="219120" y="2107115"/>
            <a:ext cx="7584773" cy="5392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 ¿No es la experiencia cristiana algo psicológico?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7978FF8E-6C6B-F289-71AE-27A5762CDDDC}"/>
              </a:ext>
            </a:extLst>
          </p:cNvPr>
          <p:cNvSpPr txBox="1"/>
          <p:nvPr/>
        </p:nvSpPr>
        <p:spPr>
          <a:xfrm>
            <a:off x="2899657" y="1184862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6.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C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0"/>
            <a:ext cx="5999916" cy="8801100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0667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180F0BE-FADA-A7A9-C95D-FCFFA66C3856}"/>
              </a:ext>
            </a:extLst>
          </p:cNvPr>
          <p:cNvSpPr txBox="1"/>
          <p:nvPr/>
        </p:nvSpPr>
        <p:spPr>
          <a:xfrm>
            <a:off x="669318" y="6584949"/>
            <a:ext cx="59999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</a:rPr>
              <a:t>(Gal. 2:16; </a:t>
            </a:r>
            <a:r>
              <a:rPr lang="es-ES" sz="5400" b="1" dirty="0" err="1">
                <a:solidFill>
                  <a:schemeClr val="bg1"/>
                </a:solidFill>
              </a:rPr>
              <a:t>Tit</a:t>
            </a:r>
            <a:r>
              <a:rPr lang="es-ES" sz="5400" b="1" dirty="0">
                <a:solidFill>
                  <a:schemeClr val="bg1"/>
                </a:solidFill>
              </a:rPr>
              <a:t>. 3:5; </a:t>
            </a:r>
            <a:r>
              <a:rPr lang="es-ES" sz="5400" b="1" dirty="0" err="1">
                <a:solidFill>
                  <a:schemeClr val="bg1"/>
                </a:solidFill>
              </a:rPr>
              <a:t>Stg</a:t>
            </a:r>
            <a:r>
              <a:rPr lang="es-ES" sz="5400" b="1" dirty="0">
                <a:solidFill>
                  <a:schemeClr val="bg1"/>
                </a:solidFill>
              </a:rPr>
              <a:t>. 2:10) 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DC50C9A4-6129-FC2E-8252-1F779D62123B}"/>
              </a:ext>
            </a:extLst>
          </p:cNvPr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759CE28-BE35-41A6-0C35-0A883E317FEC}"/>
                </a:ext>
              </a:extLst>
            </p:cNvPr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706C0DE-00FA-1455-422E-F2214844AD2C}"/>
                </a:ext>
              </a:extLst>
            </p:cNvPr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12"/>
              <a:stretch>
                <a:fillRect l="-16611" r="-16611"/>
              </a:stretch>
            </a:blipFill>
          </p:spPr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11EDAE29-5390-0BBB-81BC-61CBADC0054F}"/>
              </a:ext>
            </a:extLst>
          </p:cNvPr>
          <p:cNvSpPr txBox="1"/>
          <p:nvPr/>
        </p:nvSpPr>
        <p:spPr>
          <a:xfrm>
            <a:off x="270639" y="2460904"/>
            <a:ext cx="6955091" cy="400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¿Me llevará </a:t>
            </a:r>
          </a:p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FFFFFF"/>
                </a:solidFill>
                <a:latin typeface="Open Sans Bold"/>
              </a:rPr>
              <a:t>al cielo una vida moral y buena? </a:t>
            </a:r>
            <a:endParaRPr lang="en-US" sz="60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E68E290F-9AD1-D857-BD7A-3DFCA81716F7}"/>
              </a:ext>
            </a:extLst>
          </p:cNvPr>
          <p:cNvSpPr txBox="1"/>
          <p:nvPr/>
        </p:nvSpPr>
        <p:spPr>
          <a:xfrm>
            <a:off x="2968673" y="1223341"/>
            <a:ext cx="1409366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s-ES" sz="4699" dirty="0">
                <a:solidFill>
                  <a:srgbClr val="FFFFFF"/>
                </a:solidFill>
                <a:latin typeface="Open Sans Bold"/>
              </a:rPr>
              <a:t>7.</a:t>
            </a:r>
            <a:endParaRPr lang="en-US" sz="4699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43"/>
            <a:ext cx="15621000" cy="8786264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0AE66CE1-8E2A-7F2F-0FF1-FE5FEA66EFF3}"/>
              </a:ext>
            </a:extLst>
          </p:cNvPr>
          <p:cNvSpPr/>
          <p:nvPr/>
        </p:nvSpPr>
        <p:spPr>
          <a:xfrm>
            <a:off x="-972" y="0"/>
            <a:ext cx="15620997" cy="8827726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C5AE13-CA61-1D29-ABDE-937B397CBFF7}"/>
              </a:ext>
            </a:extLst>
          </p:cNvPr>
          <p:cNvSpPr txBox="1"/>
          <p:nvPr/>
        </p:nvSpPr>
        <p:spPr>
          <a:xfrm>
            <a:off x="876300" y="126206"/>
            <a:ext cx="13888544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George Müller de Inglaterra empezó a orar </a:t>
            </a:r>
          </a:p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por la salvación de cinco amigos. </a:t>
            </a:r>
          </a:p>
          <a:p>
            <a:pPr algn="just" defTabSz="781080">
              <a:lnSpc>
                <a:spcPts val="5628"/>
              </a:lnSpc>
            </a:pPr>
            <a:endParaRPr lang="es-ES" sz="4800" dirty="0">
              <a:solidFill>
                <a:prstClr val="white"/>
              </a:solidFill>
              <a:latin typeface="Montserrat Bold"/>
            </a:endParaRPr>
          </a:p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A los cinco años, uno de ellos vino a Cristo. </a:t>
            </a:r>
          </a:p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A los diez años, dos más llegaron a ser salvos.</a:t>
            </a:r>
          </a:p>
          <a:p>
            <a:pPr algn="just" defTabSz="781080">
              <a:lnSpc>
                <a:spcPts val="5628"/>
              </a:lnSpc>
            </a:pPr>
            <a:endParaRPr lang="es-ES" sz="4800" dirty="0">
              <a:solidFill>
                <a:prstClr val="white"/>
              </a:solidFill>
              <a:latin typeface="Montserrat Bold"/>
            </a:endParaRPr>
          </a:p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 Durante 25 años él continuó orando por los otros dos, hasta que el cuarto fue salvo. </a:t>
            </a:r>
          </a:p>
          <a:p>
            <a:pPr algn="just" defTabSz="781080">
              <a:lnSpc>
                <a:spcPts val="5628"/>
              </a:lnSpc>
            </a:pPr>
            <a:endParaRPr lang="es-ES" sz="4800" dirty="0">
              <a:solidFill>
                <a:prstClr val="white"/>
              </a:solidFill>
              <a:latin typeface="Montserrat Bold"/>
            </a:endParaRPr>
          </a:p>
          <a:p>
            <a:pPr algn="just" defTabSz="781080">
              <a:lnSpc>
                <a:spcPts val="5628"/>
              </a:lnSpc>
            </a:pPr>
            <a:r>
              <a:rPr lang="es-ES" sz="4800" dirty="0">
                <a:solidFill>
                  <a:prstClr val="white"/>
                </a:solidFill>
                <a:latin typeface="Montserrat Bold"/>
              </a:rPr>
              <a:t>Unos meses después de morir, el quinto se entregó a Cristo. </a:t>
            </a:r>
          </a:p>
        </p:txBody>
      </p:sp>
    </p:spTree>
    <p:extLst>
      <p:ext uri="{BB962C8B-B14F-4D97-AF65-F5344CB8AC3E}">
        <p14:creationId xmlns:p14="http://schemas.microsoft.com/office/powerpoint/2010/main" val="80549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78026" y="3028950"/>
            <a:ext cx="6491288" cy="5134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ts val="5867"/>
              </a:lnSpc>
            </a:pPr>
            <a:r>
              <a:rPr lang="en-US" sz="5433" dirty="0">
                <a:solidFill>
                  <a:prstClr val="black">
                    <a:lumMod val="85000"/>
                    <a:lumOff val="15000"/>
                  </a:prstClr>
                </a:solidFill>
                <a:latin typeface="Montserrat Bold"/>
              </a:rPr>
              <a:t>CAPÍTULO 16</a:t>
            </a:r>
          </a:p>
          <a:p>
            <a:pPr algn="ctr" defTabSz="781080">
              <a:lnSpc>
                <a:spcPts val="5867"/>
              </a:lnSpc>
            </a:pPr>
            <a:endParaRPr lang="en-US" sz="5433" dirty="0">
              <a:solidFill>
                <a:srgbClr val="25685F"/>
              </a:solidFill>
              <a:latin typeface="Montserrat Bold"/>
            </a:endParaRPr>
          </a:p>
          <a:p>
            <a:pPr algn="ctr" defTabSz="781080">
              <a:lnSpc>
                <a:spcPct val="150000"/>
              </a:lnSpc>
            </a:pPr>
            <a:r>
              <a:rPr lang="en-US" sz="5433" dirty="0">
                <a:solidFill>
                  <a:srgbClr val="002060"/>
                </a:solidFill>
                <a:latin typeface="Montserrat Bold"/>
              </a:rPr>
              <a:t>UN CORAZÓN </a:t>
            </a:r>
          </a:p>
          <a:p>
            <a:pPr algn="ctr" defTabSz="781080">
              <a:lnSpc>
                <a:spcPct val="150000"/>
              </a:lnSpc>
            </a:pPr>
            <a:r>
              <a:rPr lang="en-US" sz="5433" dirty="0">
                <a:solidFill>
                  <a:srgbClr val="002060"/>
                </a:solidFill>
                <a:latin typeface="Montserrat Bold"/>
              </a:rPr>
              <a:t>QUE CONSTRUYE PUENTES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64531" y="950913"/>
            <a:ext cx="2718278" cy="1500716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6C6BCABC-DB40-9BBD-6580-96448E39D299}"/>
              </a:ext>
            </a:extLst>
          </p:cNvPr>
          <p:cNvSpPr/>
          <p:nvPr/>
        </p:nvSpPr>
        <p:spPr>
          <a:xfrm>
            <a:off x="7200900" y="1092479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9D7497-226E-8E6D-B3A7-40418DF99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80"/>
          <a:stretch/>
        </p:blipFill>
        <p:spPr>
          <a:xfrm>
            <a:off x="-17636" y="15240"/>
            <a:ext cx="7207106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1D340C-BBF0-33AA-7117-FEC21FC2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9050"/>
            <a:ext cx="876300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9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819900" y="742950"/>
            <a:ext cx="8382000" cy="659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2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El testimonio de la obra de Cristo sobre tu vida es el recurso más grande que tienes para alcanzar a otros. </a:t>
            </a:r>
            <a:endParaRPr kumimoji="0" lang="en-US" sz="52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438900" y="978569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0070C0"/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D578B9-75A9-71D4-F584-2920FB92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4" r="23212"/>
          <a:stretch/>
        </p:blipFill>
        <p:spPr>
          <a:xfrm>
            <a:off x="0" y="0"/>
            <a:ext cx="64389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7048500" y="24411"/>
            <a:ext cx="8496300" cy="789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685800" marR="0" lvl="0" indent="-685800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1ª Parte. Cómo era mi vida ANTES de conocer a Jesús  </a:t>
            </a:r>
          </a:p>
          <a:p>
            <a:pPr marL="685800" marR="0" lvl="0" indent="-685800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2ª Parte. Cómo me presentaron el Evangelio y conocí a Jesús. </a:t>
            </a:r>
          </a:p>
          <a:p>
            <a:pPr marL="685800" marR="0" lvl="0" indent="-685800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3ª Parte. Cómo ha cambiado mi vida desde que conozco a Jesús.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6711411" y="978568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AE23C6-8AF8-E4F1-7CF8-6DCEAB5C70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/>
          <a:stretch/>
        </p:blipFill>
        <p:spPr>
          <a:xfrm>
            <a:off x="-27768" y="0"/>
            <a:ext cx="680085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438900" y="-487051"/>
            <a:ext cx="8875440" cy="9002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2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Estad siempre preparados para presentar defensa ante todo el que os demande razón de la esperanza que hay en vosotros. </a:t>
            </a:r>
          </a:p>
          <a:p>
            <a:pPr marL="0" marR="0" lvl="0" indent="0" algn="ctr" defTabSz="7810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1ª Pedro 3:15 </a:t>
            </a:r>
            <a:endParaRPr kumimoji="0" lang="en-US" sz="52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95019" y="12001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FC920F-0FA0-6D5C-B43A-3A0D1EEA8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4"/>
            <a:ext cx="5875202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4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050" y="7693"/>
            <a:ext cx="15620997" cy="8785714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9CB7CA37-3520-EBA3-94A6-A25F8F3D5934}"/>
              </a:ext>
            </a:extLst>
          </p:cNvPr>
          <p:cNvSpPr/>
          <p:nvPr/>
        </p:nvSpPr>
        <p:spPr>
          <a:xfrm>
            <a:off x="-40051" y="1"/>
            <a:ext cx="15620997" cy="8801100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C5AE13-CA61-1D29-ABDE-937B397CBFF7}"/>
              </a:ext>
            </a:extLst>
          </p:cNvPr>
          <p:cNvSpPr txBox="1"/>
          <p:nvPr/>
        </p:nvSpPr>
        <p:spPr>
          <a:xfrm>
            <a:off x="2552700" y="819150"/>
            <a:ext cx="11125200" cy="646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ct val="150000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Consejos </a:t>
            </a:r>
          </a:p>
          <a:p>
            <a:pPr algn="ctr" defTabSz="781080">
              <a:lnSpc>
                <a:spcPct val="150000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para CONSTRUIR puentes con las personas. </a:t>
            </a:r>
            <a:endParaRPr lang="en-US" sz="7200" dirty="0">
              <a:solidFill>
                <a:prstClr val="white"/>
              </a:solidFill>
              <a:latin typeface="Montserrat Classic Bold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FA39033-8993-2448-B6DF-4776148F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7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391</Words>
  <Application>Microsoft Macintosh PowerPoint</Application>
  <PresentationFormat>Personalizado</PresentationFormat>
  <Paragraphs>69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Open Sans Bold</vt:lpstr>
      <vt:lpstr>Calibri</vt:lpstr>
      <vt:lpstr>Montserrat Bold</vt:lpstr>
      <vt:lpstr>Montserrat Classic Bold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Beige Minimalist Beauty Vlogger Facebook Cover</dc:title>
  <dc:creator>Raquel Perez</dc:creator>
  <cp:lastModifiedBy>moisespeinadodiaz@gmail.com</cp:lastModifiedBy>
  <cp:revision>4</cp:revision>
  <dcterms:created xsi:type="dcterms:W3CDTF">2006-08-16T00:00:00Z</dcterms:created>
  <dcterms:modified xsi:type="dcterms:W3CDTF">2023-03-23T17:08:30Z</dcterms:modified>
  <dc:identifier>DAFWiz7B2bk</dc:identifier>
</cp:coreProperties>
</file>