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 Bold" pitchFamily="2" charset="77"/>
      <p:regular r:id="rId26"/>
      <p:bold r:id="rId27"/>
    </p:embeddedFont>
    <p:embeddedFont>
      <p:font typeface="Montserrat Classic" pitchFamily="2" charset="77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 autoAdjust="0"/>
    <p:restoredTop sz="94607" autoAdjust="0"/>
  </p:normalViewPr>
  <p:slideViewPr>
    <p:cSldViewPr>
      <p:cViewPr varScale="1">
        <p:scale>
          <a:sx n="82" d="100"/>
          <a:sy n="82" d="100"/>
        </p:scale>
        <p:origin x="6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89814" y="-3086100"/>
            <a:ext cx="8023860" cy="8229600"/>
          </a:xfrm>
          <a:custGeom>
            <a:avLst/>
            <a:gdLst/>
            <a:ahLst/>
            <a:cxnLst/>
            <a:rect l="l" t="t" r="r" b="b"/>
            <a:pathLst>
              <a:path w="8023860" h="8229600">
                <a:moveTo>
                  <a:pt x="0" y="0"/>
                </a:moveTo>
                <a:lnTo>
                  <a:pt x="8023860" y="0"/>
                </a:lnTo>
                <a:lnTo>
                  <a:pt x="80238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50761">
            <a:off x="-2383330" y="-4542385"/>
            <a:ext cx="9898839" cy="9527632"/>
          </a:xfrm>
          <a:custGeom>
            <a:avLst/>
            <a:gdLst/>
            <a:ahLst/>
            <a:cxnLst/>
            <a:rect l="l" t="t" r="r" b="b"/>
            <a:pathLst>
              <a:path w="9898839" h="9527632">
                <a:moveTo>
                  <a:pt x="0" y="0"/>
                </a:moveTo>
                <a:lnTo>
                  <a:pt x="9898839" y="0"/>
                </a:lnTo>
                <a:lnTo>
                  <a:pt x="9898839" y="9527632"/>
                </a:lnTo>
                <a:lnTo>
                  <a:pt x="0" y="952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02386">
            <a:off x="-440479" y="1224723"/>
            <a:ext cx="7396986" cy="7249046"/>
          </a:xfrm>
          <a:custGeom>
            <a:avLst/>
            <a:gdLst/>
            <a:ahLst/>
            <a:cxnLst/>
            <a:rect l="l" t="t" r="r" b="b"/>
            <a:pathLst>
              <a:path w="7396986" h="7249046">
                <a:moveTo>
                  <a:pt x="0" y="0"/>
                </a:moveTo>
                <a:lnTo>
                  <a:pt x="7396986" y="0"/>
                </a:lnTo>
                <a:lnTo>
                  <a:pt x="7396986" y="7249047"/>
                </a:lnTo>
                <a:lnTo>
                  <a:pt x="0" y="7249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562830" y="-702135"/>
            <a:ext cx="8487249" cy="11622143"/>
            <a:chOff x="0" y="0"/>
            <a:chExt cx="2235325" cy="30609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5325" cy="3060976"/>
            </a:xfrm>
            <a:custGeom>
              <a:avLst/>
              <a:gdLst/>
              <a:ahLst/>
              <a:cxnLst/>
              <a:rect l="l" t="t" r="r" b="b"/>
              <a:pathLst>
                <a:path w="2235325" h="3060976">
                  <a:moveTo>
                    <a:pt x="0" y="0"/>
                  </a:moveTo>
                  <a:lnTo>
                    <a:pt x="2235325" y="0"/>
                  </a:lnTo>
                  <a:lnTo>
                    <a:pt x="2235325" y="3060976"/>
                  </a:lnTo>
                  <a:lnTo>
                    <a:pt x="0" y="3060976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235325" cy="3099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0" y="5143500"/>
            <a:ext cx="513217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2110697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3" y="0"/>
                </a:lnTo>
                <a:lnTo>
                  <a:pt x="85502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50761">
            <a:off x="-1996392" y="723202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13155821" y="5148262"/>
            <a:ext cx="513217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5605941" y="221431"/>
            <a:ext cx="6401027" cy="9939483"/>
          </a:xfrm>
          <a:custGeom>
            <a:avLst/>
            <a:gdLst/>
            <a:ahLst/>
            <a:cxnLst/>
            <a:rect l="l" t="t" r="r" b="b"/>
            <a:pathLst>
              <a:path w="6401027" h="9939483">
                <a:moveTo>
                  <a:pt x="0" y="0"/>
                </a:moveTo>
                <a:lnTo>
                  <a:pt x="6401026" y="0"/>
                </a:lnTo>
                <a:lnTo>
                  <a:pt x="6401026" y="9939483"/>
                </a:lnTo>
                <a:lnTo>
                  <a:pt x="0" y="99394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7685" y="3068742"/>
            <a:ext cx="19923369" cy="3741127"/>
            <a:chOff x="0" y="0"/>
            <a:chExt cx="5247307" cy="9853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6750" y="8824582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61464" y="146102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10883" y="5558272"/>
            <a:ext cx="13066234" cy="4310862"/>
          </a:xfrm>
          <a:custGeom>
            <a:avLst/>
            <a:gdLst/>
            <a:ahLst/>
            <a:cxnLst/>
            <a:rect l="l" t="t" r="r" b="b"/>
            <a:pathLst>
              <a:path w="13066234" h="4310862">
                <a:moveTo>
                  <a:pt x="0" y="0"/>
                </a:moveTo>
                <a:lnTo>
                  <a:pt x="13066234" y="0"/>
                </a:lnTo>
                <a:lnTo>
                  <a:pt x="13066234" y="4310862"/>
                </a:lnTo>
                <a:lnTo>
                  <a:pt x="0" y="4310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418" b="-2631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57319" y="5558272"/>
            <a:ext cx="12219798" cy="4310862"/>
          </a:xfrm>
          <a:custGeom>
            <a:avLst/>
            <a:gdLst/>
            <a:ahLst/>
            <a:cxnLst/>
            <a:rect l="l" t="t" r="r" b="b"/>
            <a:pathLst>
              <a:path w="12219798" h="4310862">
                <a:moveTo>
                  <a:pt x="0" y="0"/>
                </a:moveTo>
                <a:lnTo>
                  <a:pt x="12219798" y="0"/>
                </a:lnTo>
                <a:lnTo>
                  <a:pt x="12219798" y="4310862"/>
                </a:lnTo>
                <a:lnTo>
                  <a:pt x="0" y="4310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 l="-8343" t="-72739" r="-9426" b="-4967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29069" y="1578078"/>
            <a:ext cx="16530231" cy="3361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000000"/>
                </a:solidFill>
                <a:latin typeface="Montserrat Bold"/>
              </a:rPr>
              <a:t>Si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el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Señor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no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está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EN EL CENTRO </a:t>
            </a:r>
          </a:p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000000"/>
                </a:solidFill>
                <a:latin typeface="Montserrat Bold"/>
              </a:rPr>
              <a:t>de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nuestro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hogar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nuestro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matrimonio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será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una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guerra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de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reinos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7685" y="3068742"/>
            <a:ext cx="19923369" cy="3741127"/>
            <a:chOff x="0" y="0"/>
            <a:chExt cx="5247307" cy="9853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6750" y="8824582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61464" y="146102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56317" y="5143500"/>
            <a:ext cx="8475735" cy="5143500"/>
          </a:xfrm>
          <a:custGeom>
            <a:avLst/>
            <a:gdLst/>
            <a:ahLst/>
            <a:cxnLst/>
            <a:rect l="l" t="t" r="r" b="b"/>
            <a:pathLst>
              <a:path w="8475735" h="5143500">
                <a:moveTo>
                  <a:pt x="0" y="0"/>
                </a:moveTo>
                <a:lnTo>
                  <a:pt x="8475735" y="0"/>
                </a:lnTo>
                <a:lnTo>
                  <a:pt x="847573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467" t="-21870" r="-546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29069" y="1578078"/>
            <a:ext cx="16530231" cy="222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000000"/>
                </a:solidFill>
                <a:latin typeface="Montserrat Bold"/>
              </a:rPr>
              <a:t>La Biblia es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el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libro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de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reglamento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de Dios para la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vida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y para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tu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matrimonio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7685" y="3068742"/>
            <a:ext cx="19923369" cy="3741127"/>
            <a:chOff x="0" y="0"/>
            <a:chExt cx="5247307" cy="9853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6750" y="8824582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61464" y="146102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9571" y="4467230"/>
            <a:ext cx="14577894" cy="5401904"/>
          </a:xfrm>
          <a:custGeom>
            <a:avLst/>
            <a:gdLst/>
            <a:ahLst/>
            <a:cxnLst/>
            <a:rect l="l" t="t" r="r" b="b"/>
            <a:pathLst>
              <a:path w="14577894" h="5401904">
                <a:moveTo>
                  <a:pt x="0" y="0"/>
                </a:moveTo>
                <a:lnTo>
                  <a:pt x="14577894" y="0"/>
                </a:lnTo>
                <a:lnTo>
                  <a:pt x="14577894" y="5401904"/>
                </a:lnTo>
                <a:lnTo>
                  <a:pt x="0" y="54019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99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29069" y="1578078"/>
            <a:ext cx="16530231" cy="222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000000"/>
                </a:solidFill>
                <a:latin typeface="Montserrat Bold"/>
              </a:rPr>
              <a:t>Dios ha llamado al HOMBRE a ser el líder físico y espiritual del matrimonio.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7685" y="3068742"/>
            <a:ext cx="19923369" cy="3741127"/>
            <a:chOff x="0" y="0"/>
            <a:chExt cx="5247307" cy="9853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6750" y="8824582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61464" y="146102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96579" y="1457451"/>
            <a:ext cx="5607788" cy="8411682"/>
          </a:xfrm>
          <a:custGeom>
            <a:avLst/>
            <a:gdLst/>
            <a:ahLst/>
            <a:cxnLst/>
            <a:rect l="l" t="t" r="r" b="b"/>
            <a:pathLst>
              <a:path w="5607788" h="8411682">
                <a:moveTo>
                  <a:pt x="0" y="0"/>
                </a:moveTo>
                <a:lnTo>
                  <a:pt x="5607788" y="0"/>
                </a:lnTo>
                <a:lnTo>
                  <a:pt x="5607788" y="8411683"/>
                </a:lnTo>
                <a:lnTo>
                  <a:pt x="0" y="84116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37105" y="3172464"/>
            <a:ext cx="16530231" cy="4494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000000"/>
                </a:solidFill>
                <a:latin typeface="Montserrat Bold"/>
              </a:rPr>
              <a:t>«El matrimonio 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000000"/>
                </a:solidFill>
                <a:latin typeface="Montserrat Bold"/>
              </a:rPr>
              <a:t>es una relación 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000000"/>
                </a:solidFill>
                <a:latin typeface="Montserrat Bold"/>
              </a:rPr>
              <a:t>entre líder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000000"/>
                </a:solidFill>
                <a:latin typeface="Montserrat Bold"/>
              </a:rPr>
              <a:t>y ayudante»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7685" y="3068742"/>
            <a:ext cx="19923369" cy="3741127"/>
            <a:chOff x="0" y="0"/>
            <a:chExt cx="5247307" cy="9853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6750" y="8824582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61464" y="146102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04961" y="1225657"/>
            <a:ext cx="9474369" cy="8229600"/>
          </a:xfrm>
          <a:custGeom>
            <a:avLst/>
            <a:gdLst/>
            <a:ahLst/>
            <a:cxnLst/>
            <a:rect l="l" t="t" r="r" b="b"/>
            <a:pathLst>
              <a:path w="9474369" h="8229600">
                <a:moveTo>
                  <a:pt x="0" y="0"/>
                </a:moveTo>
                <a:lnTo>
                  <a:pt x="9474368" y="0"/>
                </a:lnTo>
                <a:lnTo>
                  <a:pt x="9474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29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0559" y="1356249"/>
            <a:ext cx="8084401" cy="7940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5"/>
              </a:lnSpc>
            </a:pPr>
            <a:r>
              <a:rPr lang="en-US" sz="5632">
                <a:solidFill>
                  <a:srgbClr val="000000"/>
                </a:solidFill>
                <a:latin typeface="Montserrat Bold"/>
              </a:rPr>
              <a:t>Tu esposa tiene que ser tu compañera, alguien con quien vivir, a quien amar, </a:t>
            </a:r>
          </a:p>
          <a:p>
            <a:pPr algn="ctr">
              <a:lnSpc>
                <a:spcPts val="7885"/>
              </a:lnSpc>
            </a:pPr>
            <a:r>
              <a:rPr lang="en-US" sz="5632">
                <a:solidFill>
                  <a:srgbClr val="000000"/>
                </a:solidFill>
                <a:latin typeface="Montserrat Bold"/>
              </a:rPr>
              <a:t>con quien vencer </a:t>
            </a:r>
          </a:p>
          <a:p>
            <a:pPr algn="ctr">
              <a:lnSpc>
                <a:spcPts val="7885"/>
              </a:lnSpc>
            </a:pPr>
            <a:r>
              <a:rPr lang="en-US" sz="5632">
                <a:solidFill>
                  <a:srgbClr val="000000"/>
                </a:solidFill>
                <a:latin typeface="Montserrat Bold"/>
              </a:rPr>
              <a:t>en equipo </a:t>
            </a:r>
          </a:p>
          <a:p>
            <a:pPr algn="ctr">
              <a:lnSpc>
                <a:spcPts val="7885"/>
              </a:lnSpc>
            </a:pPr>
            <a:r>
              <a:rPr lang="en-US" sz="5632">
                <a:solidFill>
                  <a:srgbClr val="000000"/>
                </a:solidFill>
                <a:latin typeface="Montserrat Bold"/>
              </a:rPr>
              <a:t>las batallas </a:t>
            </a:r>
          </a:p>
          <a:p>
            <a:pPr algn="ctr">
              <a:lnSpc>
                <a:spcPts val="7885"/>
              </a:lnSpc>
            </a:pPr>
            <a:r>
              <a:rPr lang="en-US" sz="5632">
                <a:solidFill>
                  <a:srgbClr val="000000"/>
                </a:solidFill>
                <a:latin typeface="Montserrat Bold"/>
              </a:rPr>
              <a:t>de la vida.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029200" y="5138738"/>
            <a:ext cx="82296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-817685" y="3272937"/>
            <a:ext cx="19923369" cy="3741127"/>
            <a:chOff x="0" y="0"/>
            <a:chExt cx="5247307" cy="9853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21038" y="3616865"/>
            <a:ext cx="15636398" cy="2891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6"/>
              </a:lnSpc>
            </a:pPr>
            <a:r>
              <a:rPr lang="en-US" sz="8297">
                <a:solidFill>
                  <a:srgbClr val="000000"/>
                </a:solidFill>
                <a:latin typeface="Montserrat Bold"/>
              </a:rPr>
              <a:t>1</a:t>
            </a:r>
          </a:p>
          <a:p>
            <a:pPr algn="ctr">
              <a:lnSpc>
                <a:spcPts val="11616"/>
              </a:lnSpc>
            </a:pPr>
            <a:r>
              <a:rPr lang="en-US" sz="8297">
                <a:solidFill>
                  <a:srgbClr val="000000"/>
                </a:solidFill>
                <a:latin typeface="Montserrat Classic"/>
              </a:rPr>
              <a:t>PLANIFIQUEN JUNTOS </a:t>
            </a:r>
          </a:p>
        </p:txBody>
      </p:sp>
      <p:sp>
        <p:nvSpPr>
          <p:cNvPr id="7" name="Freeform 7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26366" y="-49526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57442" y="8751313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24204" y="1593839"/>
            <a:ext cx="2979513" cy="2748601"/>
          </a:xfrm>
          <a:custGeom>
            <a:avLst/>
            <a:gdLst/>
            <a:ahLst/>
            <a:cxnLst/>
            <a:rect l="l" t="t" r="r" b="b"/>
            <a:pathLst>
              <a:path w="2979513" h="2748601">
                <a:moveTo>
                  <a:pt x="0" y="0"/>
                </a:moveTo>
                <a:lnTo>
                  <a:pt x="2979513" y="0"/>
                </a:lnTo>
                <a:lnTo>
                  <a:pt x="2979513" y="2748601"/>
                </a:lnTo>
                <a:lnTo>
                  <a:pt x="0" y="27486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029200" y="5138738"/>
            <a:ext cx="82296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-817685" y="3272937"/>
            <a:ext cx="19923369" cy="3741127"/>
            <a:chOff x="0" y="0"/>
            <a:chExt cx="5247307" cy="9853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21038" y="3616865"/>
            <a:ext cx="15636398" cy="2891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6"/>
              </a:lnSpc>
            </a:pPr>
            <a:r>
              <a:rPr lang="en-US" sz="8297">
                <a:solidFill>
                  <a:srgbClr val="000000"/>
                </a:solidFill>
                <a:latin typeface="Montserrat Bold"/>
              </a:rPr>
              <a:t>2</a:t>
            </a:r>
          </a:p>
          <a:p>
            <a:pPr algn="ctr">
              <a:lnSpc>
                <a:spcPts val="11616"/>
              </a:lnSpc>
            </a:pPr>
            <a:r>
              <a:rPr lang="en-US" sz="8297">
                <a:solidFill>
                  <a:srgbClr val="000000"/>
                </a:solidFill>
                <a:latin typeface="Montserrat Classic"/>
              </a:rPr>
              <a:t>TRABAJEN JUNTOS</a:t>
            </a:r>
          </a:p>
        </p:txBody>
      </p:sp>
      <p:sp>
        <p:nvSpPr>
          <p:cNvPr id="7" name="Freeform 7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26366" y="-49526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57442" y="8751313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07249" y="2161579"/>
            <a:ext cx="2714299" cy="2486977"/>
          </a:xfrm>
          <a:custGeom>
            <a:avLst/>
            <a:gdLst/>
            <a:ahLst/>
            <a:cxnLst/>
            <a:rect l="l" t="t" r="r" b="b"/>
            <a:pathLst>
              <a:path w="2714299" h="2486977">
                <a:moveTo>
                  <a:pt x="0" y="0"/>
                </a:moveTo>
                <a:lnTo>
                  <a:pt x="2714300" y="0"/>
                </a:lnTo>
                <a:lnTo>
                  <a:pt x="2714300" y="2486977"/>
                </a:lnTo>
                <a:lnTo>
                  <a:pt x="0" y="2486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029200" y="5138738"/>
            <a:ext cx="82296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-817685" y="3272937"/>
            <a:ext cx="19923369" cy="3741127"/>
            <a:chOff x="0" y="0"/>
            <a:chExt cx="5247307" cy="9853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21038" y="3616865"/>
            <a:ext cx="15636398" cy="2891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6"/>
              </a:lnSpc>
            </a:pPr>
            <a:r>
              <a:rPr lang="en-US" sz="8297">
                <a:solidFill>
                  <a:srgbClr val="000000"/>
                </a:solidFill>
                <a:latin typeface="Montserrat Bold"/>
              </a:rPr>
              <a:t>3</a:t>
            </a:r>
          </a:p>
          <a:p>
            <a:pPr algn="ctr">
              <a:lnSpc>
                <a:spcPts val="11616"/>
              </a:lnSpc>
            </a:pPr>
            <a:r>
              <a:rPr lang="en-US" sz="8297">
                <a:solidFill>
                  <a:srgbClr val="000000"/>
                </a:solidFill>
                <a:latin typeface="Montserrat Classic"/>
              </a:rPr>
              <a:t>JUEGUEN JUNTOS</a:t>
            </a:r>
          </a:p>
        </p:txBody>
      </p:sp>
      <p:sp>
        <p:nvSpPr>
          <p:cNvPr id="7" name="Freeform 7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26366" y="-49526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57442" y="8751313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01737" y="1593839"/>
            <a:ext cx="3889723" cy="2936741"/>
          </a:xfrm>
          <a:custGeom>
            <a:avLst/>
            <a:gdLst/>
            <a:ahLst/>
            <a:cxnLst/>
            <a:rect l="l" t="t" r="r" b="b"/>
            <a:pathLst>
              <a:path w="3889723" h="2936741">
                <a:moveTo>
                  <a:pt x="0" y="0"/>
                </a:moveTo>
                <a:lnTo>
                  <a:pt x="3889723" y="0"/>
                </a:lnTo>
                <a:lnTo>
                  <a:pt x="3889723" y="2936741"/>
                </a:lnTo>
                <a:lnTo>
                  <a:pt x="0" y="2936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029200" y="5138738"/>
            <a:ext cx="82296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-817685" y="3272937"/>
            <a:ext cx="19923369" cy="3741127"/>
            <a:chOff x="0" y="0"/>
            <a:chExt cx="5247307" cy="9853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21038" y="3616865"/>
            <a:ext cx="15636398" cy="2891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6"/>
              </a:lnSpc>
            </a:pPr>
            <a:r>
              <a:rPr lang="en-US" sz="8297">
                <a:solidFill>
                  <a:srgbClr val="000000"/>
                </a:solidFill>
                <a:latin typeface="Montserrat Bold"/>
              </a:rPr>
              <a:t>4</a:t>
            </a:r>
          </a:p>
          <a:p>
            <a:pPr algn="ctr">
              <a:lnSpc>
                <a:spcPts val="11616"/>
              </a:lnSpc>
            </a:pPr>
            <a:r>
              <a:rPr lang="en-US" sz="8297">
                <a:solidFill>
                  <a:srgbClr val="000000"/>
                </a:solidFill>
                <a:latin typeface="Montserrat Classic"/>
              </a:rPr>
              <a:t>OREN JUNTOS</a:t>
            </a:r>
          </a:p>
        </p:txBody>
      </p:sp>
      <p:sp>
        <p:nvSpPr>
          <p:cNvPr id="7" name="Freeform 7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26366" y="-49526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57442" y="8751313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386974" y="1593839"/>
            <a:ext cx="4160530" cy="2995581"/>
          </a:xfrm>
          <a:custGeom>
            <a:avLst/>
            <a:gdLst/>
            <a:ahLst/>
            <a:cxnLst/>
            <a:rect l="l" t="t" r="r" b="b"/>
            <a:pathLst>
              <a:path w="4160530" h="2995581">
                <a:moveTo>
                  <a:pt x="0" y="0"/>
                </a:moveTo>
                <a:lnTo>
                  <a:pt x="4160530" y="0"/>
                </a:lnTo>
                <a:lnTo>
                  <a:pt x="4160530" y="2995581"/>
                </a:lnTo>
                <a:lnTo>
                  <a:pt x="0" y="2995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029200" y="5138738"/>
            <a:ext cx="82296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-817685" y="3272937"/>
            <a:ext cx="19923369" cy="3741127"/>
            <a:chOff x="0" y="0"/>
            <a:chExt cx="5247307" cy="9853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21038" y="3616865"/>
            <a:ext cx="15636398" cy="2891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6"/>
              </a:lnSpc>
            </a:pPr>
            <a:r>
              <a:rPr lang="en-US" sz="8297" dirty="0">
                <a:solidFill>
                  <a:srgbClr val="000000"/>
                </a:solidFill>
                <a:latin typeface="Montserrat Bold"/>
              </a:rPr>
              <a:t>5</a:t>
            </a:r>
          </a:p>
          <a:p>
            <a:pPr algn="ctr">
              <a:lnSpc>
                <a:spcPts val="11616"/>
              </a:lnSpc>
            </a:pPr>
            <a:r>
              <a:rPr lang="en-US" sz="8297" dirty="0">
                <a:solidFill>
                  <a:srgbClr val="000000"/>
                </a:solidFill>
                <a:latin typeface="Montserrat Classic"/>
              </a:rPr>
              <a:t>PIENSEN JUNTOS </a:t>
            </a:r>
          </a:p>
        </p:txBody>
      </p:sp>
      <p:sp>
        <p:nvSpPr>
          <p:cNvPr id="7" name="Freeform 7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26366" y="-49526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57442" y="8751313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68373" y="1240250"/>
            <a:ext cx="3923847" cy="3271507"/>
          </a:xfrm>
          <a:custGeom>
            <a:avLst/>
            <a:gdLst/>
            <a:ahLst/>
            <a:cxnLst/>
            <a:rect l="l" t="t" r="r" b="b"/>
            <a:pathLst>
              <a:path w="3923847" h="3271507">
                <a:moveTo>
                  <a:pt x="0" y="0"/>
                </a:moveTo>
                <a:lnTo>
                  <a:pt x="3923847" y="0"/>
                </a:lnTo>
                <a:lnTo>
                  <a:pt x="3923847" y="3271507"/>
                </a:lnTo>
                <a:lnTo>
                  <a:pt x="0" y="3271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029200" y="5138738"/>
            <a:ext cx="82296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-817685" y="3272937"/>
            <a:ext cx="19923369" cy="3741127"/>
            <a:chOff x="0" y="0"/>
            <a:chExt cx="5247307" cy="9853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21038" y="3616865"/>
            <a:ext cx="15636398" cy="2891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6"/>
              </a:lnSpc>
            </a:pPr>
            <a:r>
              <a:rPr lang="en-US" sz="8297">
                <a:solidFill>
                  <a:srgbClr val="000000"/>
                </a:solidFill>
                <a:latin typeface="Montserrat Bold"/>
              </a:rPr>
              <a:t>Capítulo 2</a:t>
            </a:r>
          </a:p>
          <a:p>
            <a:pPr algn="ctr">
              <a:lnSpc>
                <a:spcPts val="11616"/>
              </a:lnSpc>
            </a:pPr>
            <a:r>
              <a:rPr lang="en-US" sz="8297">
                <a:solidFill>
                  <a:srgbClr val="000000"/>
                </a:solidFill>
                <a:latin typeface="Montserrat Classic"/>
              </a:rPr>
              <a:t>TRABAJAR EN EQUIPO </a:t>
            </a:r>
          </a:p>
        </p:txBody>
      </p:sp>
      <p:sp>
        <p:nvSpPr>
          <p:cNvPr id="7" name="Freeform 7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26366" y="-49526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57442" y="8751313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8340" r="-834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87360" y="2751878"/>
            <a:ext cx="181669" cy="18166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C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9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73485" y="2297703"/>
            <a:ext cx="181669" cy="18166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C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9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13513" y="4100316"/>
            <a:ext cx="181669" cy="18166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C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9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05691" y="2388537"/>
            <a:ext cx="181669" cy="18166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C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9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159051" y="4281985"/>
            <a:ext cx="181669" cy="18166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C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9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209175" y="2388537"/>
            <a:ext cx="181669" cy="18166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C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95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545654" y="2150707"/>
            <a:ext cx="181669" cy="18166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C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95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747556" y="3361493"/>
            <a:ext cx="181669" cy="18166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C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95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0" y="2171937"/>
            <a:ext cx="18059400" cy="6885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901" lvl="1" indent="-388950">
              <a:lnSpc>
                <a:spcPts val="6017"/>
              </a:lnSpc>
              <a:buFont typeface="Arial"/>
              <a:buChar char="•"/>
            </a:pPr>
            <a:r>
              <a:rPr lang="en-US" sz="3603" dirty="0">
                <a:solidFill>
                  <a:srgbClr val="000000"/>
                </a:solidFill>
                <a:latin typeface="Montserrat Bold"/>
              </a:rPr>
              <a:t>¿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En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qué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formas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estas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disponible para las necesidades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espirituales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de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tu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esposa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? ¿Hay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formas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en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las que no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estas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disponible y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podrías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estarlo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?</a:t>
            </a:r>
          </a:p>
          <a:p>
            <a:pPr marL="388951" lvl="1">
              <a:lnSpc>
                <a:spcPts val="6017"/>
              </a:lnSpc>
            </a:pPr>
            <a:r>
              <a:rPr lang="en-US" sz="3603" dirty="0">
                <a:solidFill>
                  <a:srgbClr val="000000"/>
                </a:solidFill>
                <a:latin typeface="Montserrat Bold"/>
              </a:rPr>
              <a:t>  </a:t>
            </a:r>
          </a:p>
          <a:p>
            <a:pPr marL="777901" lvl="1" indent="-388950">
              <a:lnSpc>
                <a:spcPts val="6017"/>
              </a:lnSpc>
              <a:buFont typeface="Arial"/>
              <a:buChar char="•"/>
            </a:pPr>
            <a:r>
              <a:rPr lang="en-US" sz="3603" dirty="0">
                <a:solidFill>
                  <a:srgbClr val="000000"/>
                </a:solidFill>
                <a:latin typeface="Montserrat Bold"/>
              </a:rPr>
              <a:t>De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los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5 puntos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prácticos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cuales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estáis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realizando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y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cuáles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no. </a:t>
            </a:r>
          </a:p>
          <a:p>
            <a:pPr marL="388951" lvl="1" algn="ctr">
              <a:lnSpc>
                <a:spcPts val="6017"/>
              </a:lnSpc>
            </a:pPr>
            <a:r>
              <a:rPr lang="en-US" sz="3603" spc="300" dirty="0">
                <a:solidFill>
                  <a:srgbClr val="000000"/>
                </a:solidFill>
                <a:latin typeface="Montserrat Bold"/>
              </a:rPr>
              <a:t>(</a:t>
            </a:r>
            <a:r>
              <a:rPr lang="en-US" sz="3603" spc="300" dirty="0" err="1">
                <a:solidFill>
                  <a:srgbClr val="000000"/>
                </a:solidFill>
                <a:latin typeface="Montserrat Bold"/>
              </a:rPr>
              <a:t>Planificar-Trabajar-Jugar-Orar-Pensar</a:t>
            </a:r>
            <a:r>
              <a:rPr lang="en-US" sz="3603" spc="300" dirty="0">
                <a:solidFill>
                  <a:srgbClr val="000000"/>
                </a:solidFill>
                <a:latin typeface="Montserrat Bold"/>
              </a:rPr>
              <a:t>)</a:t>
            </a:r>
          </a:p>
          <a:p>
            <a:pPr marL="388951" lvl="1" algn="ctr">
              <a:lnSpc>
                <a:spcPts val="6017"/>
              </a:lnSpc>
            </a:pPr>
            <a:endParaRPr lang="en-US" sz="3603" spc="300" dirty="0">
              <a:solidFill>
                <a:srgbClr val="000000"/>
              </a:solidFill>
              <a:latin typeface="Montserrat Bold"/>
            </a:endParaRPr>
          </a:p>
          <a:p>
            <a:pPr marL="777901" lvl="1" indent="-388950">
              <a:lnSpc>
                <a:spcPts val="6017"/>
              </a:lnSpc>
              <a:buFont typeface="Arial"/>
              <a:buChar char="•"/>
            </a:pPr>
            <a:r>
              <a:rPr lang="en-US" sz="3603" dirty="0">
                <a:solidFill>
                  <a:srgbClr val="000000"/>
                </a:solidFill>
                <a:latin typeface="Montserrat Bold"/>
              </a:rPr>
              <a:t>¿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Qué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pequeña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cosa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crees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que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podrías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hacer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esta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semana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para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estar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más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unidos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como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Montserrat Bold"/>
              </a:rPr>
              <a:t>equipo</a:t>
            </a:r>
            <a:r>
              <a:rPr lang="en-US" sz="3603" dirty="0">
                <a:solidFill>
                  <a:srgbClr val="000000"/>
                </a:solidFill>
                <a:latin typeface="Montserrat Bold"/>
              </a:rPr>
              <a:t>? </a:t>
            </a:r>
          </a:p>
          <a:p>
            <a:pPr>
              <a:lnSpc>
                <a:spcPts val="6351"/>
              </a:lnSpc>
            </a:pPr>
            <a:endParaRPr lang="en-US" sz="3603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5638268" y="264500"/>
            <a:ext cx="2009902" cy="1728515"/>
          </a:xfrm>
          <a:custGeom>
            <a:avLst/>
            <a:gdLst/>
            <a:ahLst/>
            <a:cxnLst/>
            <a:rect l="l" t="t" r="r" b="b"/>
            <a:pathLst>
              <a:path w="2009902" h="1728515">
                <a:moveTo>
                  <a:pt x="0" y="0"/>
                </a:moveTo>
                <a:lnTo>
                  <a:pt x="2009902" y="0"/>
                </a:lnTo>
                <a:lnTo>
                  <a:pt x="2009902" y="1728516"/>
                </a:lnTo>
                <a:lnTo>
                  <a:pt x="0" y="17285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39830" y="544551"/>
            <a:ext cx="17008340" cy="86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4"/>
              </a:lnSpc>
              <a:spcBef>
                <a:spcPct val="0"/>
              </a:spcBef>
            </a:pPr>
            <a:r>
              <a:rPr lang="en-US" sz="5003">
                <a:solidFill>
                  <a:srgbClr val="000000"/>
                </a:solidFill>
                <a:latin typeface="Montserrat Classic"/>
              </a:rPr>
              <a:t>PREGUNTAS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7685" y="3068742"/>
            <a:ext cx="19923369" cy="3741127"/>
            <a:chOff x="0" y="0"/>
            <a:chExt cx="5247307" cy="9853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6750" y="8824582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61464" y="146102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3356906"/>
            <a:ext cx="11764910" cy="449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000000"/>
                </a:solidFill>
                <a:latin typeface="Montserrat Bold"/>
              </a:rPr>
              <a:t>Ecl. 4:9 Mejores son dos que uno; porque tienen mejor paga de su trabajo.</a:t>
            </a:r>
          </a:p>
          <a:p>
            <a:pPr algn="ctr">
              <a:lnSpc>
                <a:spcPts val="8960"/>
              </a:lnSpc>
            </a:pPr>
            <a:endParaRPr lang="en-US" sz="640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432215" y="2344325"/>
            <a:ext cx="3267483" cy="5968006"/>
          </a:xfrm>
          <a:custGeom>
            <a:avLst/>
            <a:gdLst/>
            <a:ahLst/>
            <a:cxnLst/>
            <a:rect l="l" t="t" r="r" b="b"/>
            <a:pathLst>
              <a:path w="3267483" h="5968006">
                <a:moveTo>
                  <a:pt x="0" y="0"/>
                </a:moveTo>
                <a:lnTo>
                  <a:pt x="3267483" y="0"/>
                </a:lnTo>
                <a:lnTo>
                  <a:pt x="3267483" y="5968006"/>
                </a:lnTo>
                <a:lnTo>
                  <a:pt x="0" y="5968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547812" y="574073"/>
            <a:ext cx="0" cy="913840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235757" y="-655504"/>
            <a:ext cx="3086100" cy="11597556"/>
            <a:chOff x="0" y="0"/>
            <a:chExt cx="812800" cy="3054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3054500"/>
            </a:xfrm>
            <a:custGeom>
              <a:avLst/>
              <a:gdLst/>
              <a:ahLst/>
              <a:cxnLst/>
              <a:rect l="l" t="t" r="r" b="b"/>
              <a:pathLst>
                <a:path w="812800" h="3054500">
                  <a:moveTo>
                    <a:pt x="0" y="0"/>
                  </a:moveTo>
                  <a:lnTo>
                    <a:pt x="812800" y="0"/>
                  </a:lnTo>
                  <a:lnTo>
                    <a:pt x="812800" y="3054500"/>
                  </a:lnTo>
                  <a:lnTo>
                    <a:pt x="0" y="3054500"/>
                  </a:lnTo>
                  <a:close/>
                </a:path>
              </a:pathLst>
            </a:custGeom>
            <a:solidFill>
              <a:srgbClr val="95E4C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306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241449" y="6172200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3" y="0"/>
                </a:lnTo>
                <a:lnTo>
                  <a:pt x="85502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89814" y="-3086100"/>
            <a:ext cx="8023860" cy="8229600"/>
          </a:xfrm>
          <a:custGeom>
            <a:avLst/>
            <a:gdLst/>
            <a:ahLst/>
            <a:cxnLst/>
            <a:rect l="l" t="t" r="r" b="b"/>
            <a:pathLst>
              <a:path w="8023860" h="8229600">
                <a:moveTo>
                  <a:pt x="0" y="0"/>
                </a:moveTo>
                <a:lnTo>
                  <a:pt x="8023860" y="0"/>
                </a:lnTo>
                <a:lnTo>
                  <a:pt x="80238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992331" y="1502184"/>
            <a:ext cx="13183680" cy="716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Montserrat Bold"/>
              </a:rPr>
              <a:t>El matrimonio funciona bien cuando el esposo y la esposa trabajan juntos como un equipo. Esa es la forma en la que Dios lo diseñó. Desde el principio, Dios quiso que el hombre y la mujer trabajasen juntos. </a:t>
            </a:r>
          </a:p>
        </p:txBody>
      </p:sp>
      <p:sp>
        <p:nvSpPr>
          <p:cNvPr id="9" name="Freeform 9"/>
          <p:cNvSpPr/>
          <p:nvPr/>
        </p:nvSpPr>
        <p:spPr>
          <a:xfrm>
            <a:off x="660735" y="3309894"/>
            <a:ext cx="3965638" cy="4114800"/>
          </a:xfrm>
          <a:custGeom>
            <a:avLst/>
            <a:gdLst/>
            <a:ahLst/>
            <a:cxnLst/>
            <a:rect l="l" t="t" r="r" b="b"/>
            <a:pathLst>
              <a:path w="3965638" h="4114800">
                <a:moveTo>
                  <a:pt x="0" y="0"/>
                </a:moveTo>
                <a:lnTo>
                  <a:pt x="3965639" y="0"/>
                </a:lnTo>
                <a:lnTo>
                  <a:pt x="39656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7685" y="3068742"/>
            <a:ext cx="19923369" cy="3741127"/>
            <a:chOff x="0" y="0"/>
            <a:chExt cx="5247307" cy="9853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6750" y="8824582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61464" y="146102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727835" y="0"/>
            <a:ext cx="15420862" cy="10287000"/>
          </a:xfrm>
          <a:custGeom>
            <a:avLst/>
            <a:gdLst/>
            <a:ahLst/>
            <a:cxnLst/>
            <a:rect l="l" t="t" r="r" b="b"/>
            <a:pathLst>
              <a:path w="15420862" h="10287000">
                <a:moveTo>
                  <a:pt x="0" y="0"/>
                </a:moveTo>
                <a:lnTo>
                  <a:pt x="15420862" y="0"/>
                </a:lnTo>
                <a:lnTo>
                  <a:pt x="154208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797612" y="2292007"/>
            <a:ext cx="9970859" cy="6762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000000"/>
                </a:solidFill>
                <a:latin typeface="Montserrat Bold"/>
              </a:rPr>
              <a:t>Si trabajamos en EQUIPO podremos hacer que nuestros matrimonios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000000"/>
                </a:solidFill>
                <a:latin typeface="Montserrat Bold"/>
              </a:rPr>
              <a:t> sean un pedazo de cielo en la tierra.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768203" y="574073"/>
            <a:ext cx="0" cy="913840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3594216" y="5769233"/>
            <a:ext cx="4693784" cy="4517767"/>
          </a:xfrm>
          <a:custGeom>
            <a:avLst/>
            <a:gdLst/>
            <a:ahLst/>
            <a:cxnLst/>
            <a:rect l="l" t="t" r="r" b="b"/>
            <a:pathLst>
              <a:path w="4693784" h="4517767">
                <a:moveTo>
                  <a:pt x="0" y="0"/>
                </a:moveTo>
                <a:lnTo>
                  <a:pt x="4693784" y="0"/>
                </a:lnTo>
                <a:lnTo>
                  <a:pt x="4693784" y="4517767"/>
                </a:lnTo>
                <a:lnTo>
                  <a:pt x="0" y="4517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89814" y="-3086100"/>
            <a:ext cx="8023860" cy="8229600"/>
          </a:xfrm>
          <a:custGeom>
            <a:avLst/>
            <a:gdLst/>
            <a:ahLst/>
            <a:cxnLst/>
            <a:rect l="l" t="t" r="r" b="b"/>
            <a:pathLst>
              <a:path w="8023860" h="8229600">
                <a:moveTo>
                  <a:pt x="0" y="0"/>
                </a:moveTo>
                <a:lnTo>
                  <a:pt x="8023860" y="0"/>
                </a:lnTo>
                <a:lnTo>
                  <a:pt x="80238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3157" y="4667155"/>
            <a:ext cx="16230600" cy="5619845"/>
          </a:xfrm>
          <a:custGeom>
            <a:avLst/>
            <a:gdLst/>
            <a:ahLst/>
            <a:cxnLst/>
            <a:rect l="l" t="t" r="r" b="b"/>
            <a:pathLst>
              <a:path w="16230600" h="5619845">
                <a:moveTo>
                  <a:pt x="0" y="0"/>
                </a:moveTo>
                <a:lnTo>
                  <a:pt x="16230600" y="0"/>
                </a:lnTo>
                <a:lnTo>
                  <a:pt x="16230600" y="5619845"/>
                </a:lnTo>
                <a:lnTo>
                  <a:pt x="0" y="56198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43157" y="497873"/>
            <a:ext cx="16358588" cy="359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Cuando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un hombre y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una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mujer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se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casan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están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prometiendo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dejar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de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vivir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como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individuos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y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empezar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a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vivir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como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una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unidad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como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una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pareja.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En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el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matrimonio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ya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no soy libre para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andar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tras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lo que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yo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quiero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;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ya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no soy un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individuo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solo, soy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parte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 de un </a:t>
            </a:r>
            <a:r>
              <a:rPr lang="en-US" sz="4100" dirty="0" err="1">
                <a:solidFill>
                  <a:srgbClr val="000000"/>
                </a:solidFill>
                <a:latin typeface="Montserrat Bold"/>
              </a:rPr>
              <a:t>equipo</a:t>
            </a:r>
            <a:r>
              <a:rPr lang="en-US" sz="4100" dirty="0">
                <a:solidFill>
                  <a:srgbClr val="000000"/>
                </a:solidFill>
                <a:latin typeface="Montserrat Bold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768203" y="574073"/>
            <a:ext cx="0" cy="913840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3594216" y="5769233"/>
            <a:ext cx="4693784" cy="4517767"/>
          </a:xfrm>
          <a:custGeom>
            <a:avLst/>
            <a:gdLst/>
            <a:ahLst/>
            <a:cxnLst/>
            <a:rect l="l" t="t" r="r" b="b"/>
            <a:pathLst>
              <a:path w="4693784" h="4517767">
                <a:moveTo>
                  <a:pt x="0" y="0"/>
                </a:moveTo>
                <a:lnTo>
                  <a:pt x="4693784" y="0"/>
                </a:lnTo>
                <a:lnTo>
                  <a:pt x="4693784" y="4517767"/>
                </a:lnTo>
                <a:lnTo>
                  <a:pt x="0" y="4517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89814" y="-3086100"/>
            <a:ext cx="8023860" cy="8229600"/>
          </a:xfrm>
          <a:custGeom>
            <a:avLst/>
            <a:gdLst/>
            <a:ahLst/>
            <a:cxnLst/>
            <a:rect l="l" t="t" r="r" b="b"/>
            <a:pathLst>
              <a:path w="8023860" h="8229600">
                <a:moveTo>
                  <a:pt x="0" y="0"/>
                </a:moveTo>
                <a:lnTo>
                  <a:pt x="8023860" y="0"/>
                </a:lnTo>
                <a:lnTo>
                  <a:pt x="80238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2919400" cy="2809923"/>
          </a:xfrm>
          <a:custGeom>
            <a:avLst/>
            <a:gdLst/>
            <a:ahLst/>
            <a:cxnLst/>
            <a:rect l="l" t="t" r="r" b="b"/>
            <a:pathLst>
              <a:path w="2919400" h="2809923">
                <a:moveTo>
                  <a:pt x="0" y="0"/>
                </a:moveTo>
                <a:lnTo>
                  <a:pt x="2919400" y="0"/>
                </a:lnTo>
                <a:lnTo>
                  <a:pt x="2919400" y="2809923"/>
                </a:lnTo>
                <a:lnTo>
                  <a:pt x="0" y="2809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50467" y="1028474"/>
            <a:ext cx="7551277" cy="8229600"/>
          </a:xfrm>
          <a:custGeom>
            <a:avLst/>
            <a:gdLst/>
            <a:ahLst/>
            <a:cxnLst/>
            <a:rect l="l" t="t" r="r" b="b"/>
            <a:pathLst>
              <a:path w="7551277" h="8229600">
                <a:moveTo>
                  <a:pt x="0" y="0"/>
                </a:moveTo>
                <a:lnTo>
                  <a:pt x="7551277" y="0"/>
                </a:lnTo>
                <a:lnTo>
                  <a:pt x="755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445" r="-2897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3130" y="2398546"/>
            <a:ext cx="8938627" cy="7313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Montserrat Bold"/>
              </a:rPr>
              <a:t>A causa del pecado y la maldición, el hombre y le mujer van a enfrentar luchas en el equipo del matrimonio. El pecado ha convertido el armonioso sistema de roles ordenado por Dios en un desagradable forcejeo entre tercas voluntades. Como resultado, esposos y esposas, compañeros de por vida, necesitarán la ayuda de Dios para llevarse bien.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7685" y="149637"/>
            <a:ext cx="19923369" cy="3741127"/>
            <a:chOff x="0" y="0"/>
            <a:chExt cx="5247307" cy="9853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6750" y="8824582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61464" y="146102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47218" y="2243562"/>
            <a:ext cx="5032877" cy="7625571"/>
          </a:xfrm>
          <a:custGeom>
            <a:avLst/>
            <a:gdLst/>
            <a:ahLst/>
            <a:cxnLst/>
            <a:rect l="l" t="t" r="r" b="b"/>
            <a:pathLst>
              <a:path w="5032877" h="7625571">
                <a:moveTo>
                  <a:pt x="0" y="0"/>
                </a:moveTo>
                <a:lnTo>
                  <a:pt x="5032877" y="0"/>
                </a:lnTo>
                <a:lnTo>
                  <a:pt x="5032877" y="7625572"/>
                </a:lnTo>
                <a:lnTo>
                  <a:pt x="0" y="7625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419500"/>
            <a:ext cx="16530231" cy="109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000000"/>
                </a:solidFill>
                <a:latin typeface="Montserrat Bold"/>
              </a:rPr>
              <a:t>Libro: “¿Qué estabas esperando?”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7685" y="3068742"/>
            <a:ext cx="19923369" cy="3741127"/>
            <a:chOff x="0" y="0"/>
            <a:chExt cx="5247307" cy="9853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7307" cy="985317"/>
            </a:xfrm>
            <a:custGeom>
              <a:avLst/>
              <a:gdLst/>
              <a:ahLst/>
              <a:cxnLst/>
              <a:rect l="l" t="t" r="r" b="b"/>
              <a:pathLst>
                <a:path w="5247307" h="985317">
                  <a:moveTo>
                    <a:pt x="0" y="0"/>
                  </a:moveTo>
                  <a:lnTo>
                    <a:pt x="5247307" y="0"/>
                  </a:lnTo>
                  <a:lnTo>
                    <a:pt x="5247307" y="985317"/>
                  </a:lnTo>
                  <a:lnTo>
                    <a:pt x="0" y="985317"/>
                  </a:lnTo>
                  <a:close/>
                </a:path>
              </a:pathLst>
            </a:custGeom>
            <a:solidFill>
              <a:srgbClr val="EAFFE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7307" cy="10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17103" y="4939306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50761">
            <a:off x="-1886488" y="-770399"/>
            <a:ext cx="5513525" cy="5306768"/>
          </a:xfrm>
          <a:custGeom>
            <a:avLst/>
            <a:gdLst/>
            <a:ahLst/>
            <a:cxnLst/>
            <a:rect l="l" t="t" r="r" b="b"/>
            <a:pathLst>
              <a:path w="5513525" h="5306768">
                <a:moveTo>
                  <a:pt x="0" y="0"/>
                </a:moveTo>
                <a:lnTo>
                  <a:pt x="5513525" y="0"/>
                </a:lnTo>
                <a:lnTo>
                  <a:pt x="5513525" y="5306768"/>
                </a:lnTo>
                <a:lnTo>
                  <a:pt x="0" y="530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6750" y="8824582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61464" y="1461024"/>
            <a:ext cx="2131738" cy="2089103"/>
          </a:xfrm>
          <a:custGeom>
            <a:avLst/>
            <a:gdLst/>
            <a:ahLst/>
            <a:cxnLst/>
            <a:rect l="l" t="t" r="r" b="b"/>
            <a:pathLst>
              <a:path w="2131738" h="2089103">
                <a:moveTo>
                  <a:pt x="0" y="0"/>
                </a:moveTo>
                <a:lnTo>
                  <a:pt x="2131738" y="0"/>
                </a:lnTo>
                <a:lnTo>
                  <a:pt x="2131738" y="2089103"/>
                </a:lnTo>
                <a:lnTo>
                  <a:pt x="0" y="208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21694" y="1028700"/>
            <a:ext cx="4793742" cy="8229600"/>
          </a:xfrm>
          <a:custGeom>
            <a:avLst/>
            <a:gdLst/>
            <a:ahLst/>
            <a:cxnLst/>
            <a:rect l="l" t="t" r="r" b="b"/>
            <a:pathLst>
              <a:path w="4793742" h="8229600">
                <a:moveTo>
                  <a:pt x="0" y="0"/>
                </a:moveTo>
                <a:lnTo>
                  <a:pt x="4793742" y="0"/>
                </a:lnTo>
                <a:lnTo>
                  <a:pt x="47937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2000"/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70274" y="3737665"/>
            <a:ext cx="16530231" cy="222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000000"/>
                </a:solidFill>
                <a:latin typeface="Montserrat Bold"/>
              </a:rPr>
              <a:t>¿Es Dios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el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dueño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</a:t>
            </a:r>
          </a:p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000000"/>
                </a:solidFill>
                <a:latin typeface="Montserrat Bold"/>
              </a:rPr>
              <a:t>de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tu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6400" dirty="0" err="1">
                <a:solidFill>
                  <a:srgbClr val="000000"/>
                </a:solidFill>
                <a:latin typeface="Montserrat Bold"/>
              </a:rPr>
              <a:t>matrimonio</a:t>
            </a:r>
            <a:r>
              <a:rPr lang="en-US" sz="6400" dirty="0">
                <a:solidFill>
                  <a:srgbClr val="000000"/>
                </a:solidFill>
                <a:latin typeface="Montserrat Bold"/>
              </a:rPr>
              <a:t>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386</Words>
  <Application>Microsoft Macintosh PowerPoint</Application>
  <PresentationFormat>Personalizado</PresentationFormat>
  <Paragraphs>41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Montserrat Classic</vt:lpstr>
      <vt:lpstr>Calibri</vt:lpstr>
      <vt:lpstr>Montserrat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Esposo capítulo 2</dc:title>
  <cp:lastModifiedBy>moisespeinadodiaz@gmail.com</cp:lastModifiedBy>
  <cp:revision>7</cp:revision>
  <dcterms:created xsi:type="dcterms:W3CDTF">2006-08-16T00:00:00Z</dcterms:created>
  <dcterms:modified xsi:type="dcterms:W3CDTF">2023-10-26T09:15:43Z</dcterms:modified>
  <dc:identifier>DAFvzeAVwFw</dc:identifier>
</cp:coreProperties>
</file>